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notesSlides/notesSlide7.xml" ContentType="application/vnd.openxmlformats-officedocument.presentationml.notesSlide+xml"/>
  <Override PartName="/ppt/ink/ink2.xml" ContentType="application/inkml+xml"/>
  <Override PartName="/ppt/notesSlides/notesSlide8.xml" ContentType="application/vnd.openxmlformats-officedocument.presentationml.notesSlide+xml"/>
  <Override PartName="/ppt/ink/ink3.xml" ContentType="application/inkml+xml"/>
  <Override PartName="/ppt/notesSlides/notesSlide9.xml" ContentType="application/vnd.openxmlformats-officedocument.presentationml.notesSlide+xml"/>
  <Override PartName="/ppt/ink/ink4.xml" ContentType="application/inkml+xml"/>
  <Override PartName="/ppt/notesSlides/notesSlide10.xml" ContentType="application/vnd.openxmlformats-officedocument.presentationml.notesSlide+xml"/>
  <Override PartName="/ppt/ink/ink5.xml" ContentType="application/inkml+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handoutMasterIdLst>
    <p:handoutMasterId r:id="rId70"/>
  </p:handoutMasterIdLst>
  <p:sldIdLst>
    <p:sldId id="424" r:id="rId2"/>
    <p:sldId id="425" r:id="rId3"/>
    <p:sldId id="270" r:id="rId4"/>
    <p:sldId id="427" r:id="rId5"/>
    <p:sldId id="428" r:id="rId6"/>
    <p:sldId id="426" r:id="rId7"/>
    <p:sldId id="374" r:id="rId8"/>
    <p:sldId id="275" r:id="rId9"/>
    <p:sldId id="429" r:id="rId10"/>
    <p:sldId id="430" r:id="rId11"/>
    <p:sldId id="431" r:id="rId12"/>
    <p:sldId id="432" r:id="rId13"/>
    <p:sldId id="299" r:id="rId14"/>
    <p:sldId id="433" r:id="rId15"/>
    <p:sldId id="434" r:id="rId16"/>
    <p:sldId id="435" r:id="rId17"/>
    <p:sldId id="300" r:id="rId18"/>
    <p:sldId id="436" r:id="rId19"/>
    <p:sldId id="301" r:id="rId20"/>
    <p:sldId id="302" r:id="rId21"/>
    <p:sldId id="321" r:id="rId22"/>
    <p:sldId id="303" r:id="rId23"/>
    <p:sldId id="333" r:id="rId24"/>
    <p:sldId id="437" r:id="rId25"/>
    <p:sldId id="438" r:id="rId26"/>
    <p:sldId id="439" r:id="rId27"/>
    <p:sldId id="335" r:id="rId28"/>
    <p:sldId id="336" r:id="rId29"/>
    <p:sldId id="341" r:id="rId30"/>
    <p:sldId id="440" r:id="rId31"/>
    <p:sldId id="441" r:id="rId32"/>
    <p:sldId id="442" r:id="rId33"/>
    <p:sldId id="304" r:id="rId34"/>
    <p:sldId id="305" r:id="rId35"/>
    <p:sldId id="325" r:id="rId36"/>
    <p:sldId id="324" r:id="rId37"/>
    <p:sldId id="306" r:id="rId38"/>
    <p:sldId id="307" r:id="rId39"/>
    <p:sldId id="326" r:id="rId40"/>
    <p:sldId id="327" r:id="rId41"/>
    <p:sldId id="308" r:id="rId42"/>
    <p:sldId id="443" r:id="rId43"/>
    <p:sldId id="444" r:id="rId44"/>
    <p:sldId id="445" r:id="rId45"/>
    <p:sldId id="446" r:id="rId46"/>
    <p:sldId id="447" r:id="rId47"/>
    <p:sldId id="448" r:id="rId48"/>
    <p:sldId id="449" r:id="rId49"/>
    <p:sldId id="309" r:id="rId50"/>
    <p:sldId id="451" r:id="rId51"/>
    <p:sldId id="452" r:id="rId52"/>
    <p:sldId id="453" r:id="rId53"/>
    <p:sldId id="455" r:id="rId54"/>
    <p:sldId id="456" r:id="rId55"/>
    <p:sldId id="454" r:id="rId56"/>
    <p:sldId id="457" r:id="rId57"/>
    <p:sldId id="458" r:id="rId58"/>
    <p:sldId id="464" r:id="rId59"/>
    <p:sldId id="459" r:id="rId60"/>
    <p:sldId id="460" r:id="rId61"/>
    <p:sldId id="465" r:id="rId62"/>
    <p:sldId id="466" r:id="rId63"/>
    <p:sldId id="461" r:id="rId64"/>
    <p:sldId id="467" r:id="rId65"/>
    <p:sldId id="462" r:id="rId66"/>
    <p:sldId id="463" r:id="rId67"/>
    <p:sldId id="468" r:id="rId68"/>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7A4"/>
    <a:srgbClr val="84B1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17" autoAdjust="0"/>
    <p:restoredTop sz="81967" autoAdjust="0"/>
  </p:normalViewPr>
  <p:slideViewPr>
    <p:cSldViewPr snapToGrid="0">
      <p:cViewPr varScale="1">
        <p:scale>
          <a:sx n="70" d="100"/>
          <a:sy n="70"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handoutMaster" Target="handoutMasters/handoutMaster1.xml"/><Relationship Id="rId75"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los Leonel Ramirez Martinez" userId="14d3900238d93848" providerId="LiveId" clId="{3F05E0D8-4AF0-4C37-837E-030A8C080521}"/>
    <pc:docChg chg="undo custSel addSld delSld modSld sldOrd modMainMaster">
      <pc:chgData name="Carlos Leonel Ramirez Martinez" userId="14d3900238d93848" providerId="LiveId" clId="{3F05E0D8-4AF0-4C37-837E-030A8C080521}" dt="2022-04-27T02:07:03.325" v="5992" actId="1076"/>
      <pc:docMkLst>
        <pc:docMk/>
      </pc:docMkLst>
      <pc:sldChg chg="del">
        <pc:chgData name="Carlos Leonel Ramirez Martinez" userId="14d3900238d93848" providerId="LiveId" clId="{3F05E0D8-4AF0-4C37-837E-030A8C080521}" dt="2022-03-21T10:47:46.826" v="1" actId="47"/>
        <pc:sldMkLst>
          <pc:docMk/>
          <pc:sldMk cId="2406273178" sldId="256"/>
        </pc:sldMkLst>
      </pc:sldChg>
      <pc:sldChg chg="del">
        <pc:chgData name="Carlos Leonel Ramirez Martinez" userId="14d3900238d93848" providerId="LiveId" clId="{3F05E0D8-4AF0-4C37-837E-030A8C080521}" dt="2022-03-21T10:47:44.876" v="0" actId="47"/>
        <pc:sldMkLst>
          <pc:docMk/>
          <pc:sldMk cId="2729726150" sldId="257"/>
        </pc:sldMkLst>
      </pc:sldChg>
      <pc:sldChg chg="del">
        <pc:chgData name="Carlos Leonel Ramirez Martinez" userId="14d3900238d93848" providerId="LiveId" clId="{3F05E0D8-4AF0-4C37-837E-030A8C080521}" dt="2022-03-21T10:47:44.876" v="0" actId="47"/>
        <pc:sldMkLst>
          <pc:docMk/>
          <pc:sldMk cId="2129402118" sldId="258"/>
        </pc:sldMkLst>
      </pc:sldChg>
      <pc:sldChg chg="del">
        <pc:chgData name="Carlos Leonel Ramirez Martinez" userId="14d3900238d93848" providerId="LiveId" clId="{3F05E0D8-4AF0-4C37-837E-030A8C080521}" dt="2022-03-21T10:47:44.876" v="0" actId="47"/>
        <pc:sldMkLst>
          <pc:docMk/>
          <pc:sldMk cId="3061900178" sldId="259"/>
        </pc:sldMkLst>
      </pc:sldChg>
      <pc:sldChg chg="del">
        <pc:chgData name="Carlos Leonel Ramirez Martinez" userId="14d3900238d93848" providerId="LiveId" clId="{3F05E0D8-4AF0-4C37-837E-030A8C080521}" dt="2022-03-21T10:47:44.876" v="0" actId="47"/>
        <pc:sldMkLst>
          <pc:docMk/>
          <pc:sldMk cId="1257020336" sldId="260"/>
        </pc:sldMkLst>
      </pc:sldChg>
      <pc:sldChg chg="del">
        <pc:chgData name="Carlos Leonel Ramirez Martinez" userId="14d3900238d93848" providerId="LiveId" clId="{3F05E0D8-4AF0-4C37-837E-030A8C080521}" dt="2022-03-21T10:47:44.876" v="0" actId="47"/>
        <pc:sldMkLst>
          <pc:docMk/>
          <pc:sldMk cId="1389622074" sldId="261"/>
        </pc:sldMkLst>
      </pc:sldChg>
      <pc:sldChg chg="del">
        <pc:chgData name="Carlos Leonel Ramirez Martinez" userId="14d3900238d93848" providerId="LiveId" clId="{3F05E0D8-4AF0-4C37-837E-030A8C080521}" dt="2022-03-21T10:47:44.876" v="0" actId="47"/>
        <pc:sldMkLst>
          <pc:docMk/>
          <pc:sldMk cId="2441643749" sldId="262"/>
        </pc:sldMkLst>
      </pc:sldChg>
      <pc:sldChg chg="del">
        <pc:chgData name="Carlos Leonel Ramirez Martinez" userId="14d3900238d93848" providerId="LiveId" clId="{3F05E0D8-4AF0-4C37-837E-030A8C080521}" dt="2022-03-21T10:47:44.876" v="0" actId="47"/>
        <pc:sldMkLst>
          <pc:docMk/>
          <pc:sldMk cId="3428023479" sldId="263"/>
        </pc:sldMkLst>
      </pc:sldChg>
      <pc:sldChg chg="del">
        <pc:chgData name="Carlos Leonel Ramirez Martinez" userId="14d3900238d93848" providerId="LiveId" clId="{3F05E0D8-4AF0-4C37-837E-030A8C080521}" dt="2022-03-21T10:49:21.122" v="150" actId="47"/>
        <pc:sldMkLst>
          <pc:docMk/>
          <pc:sldMk cId="683787129" sldId="266"/>
        </pc:sldMkLst>
      </pc:sldChg>
      <pc:sldChg chg="del">
        <pc:chgData name="Carlos Leonel Ramirez Martinez" userId="14d3900238d93848" providerId="LiveId" clId="{3F05E0D8-4AF0-4C37-837E-030A8C080521}" dt="2022-03-21T10:47:44.876" v="0" actId="47"/>
        <pc:sldMkLst>
          <pc:docMk/>
          <pc:sldMk cId="3196703849" sldId="267"/>
        </pc:sldMkLst>
      </pc:sldChg>
      <pc:sldChg chg="del">
        <pc:chgData name="Carlos Leonel Ramirez Martinez" userId="14d3900238d93848" providerId="LiveId" clId="{3F05E0D8-4AF0-4C37-837E-030A8C080521}" dt="2022-03-21T10:47:44.876" v="0" actId="47"/>
        <pc:sldMkLst>
          <pc:docMk/>
          <pc:sldMk cId="2580683235" sldId="268"/>
        </pc:sldMkLst>
      </pc:sldChg>
      <pc:sldChg chg="del">
        <pc:chgData name="Carlos Leonel Ramirez Martinez" userId="14d3900238d93848" providerId="LiveId" clId="{3F05E0D8-4AF0-4C37-837E-030A8C080521}" dt="2022-03-21T10:49:25.432" v="151" actId="47"/>
        <pc:sldMkLst>
          <pc:docMk/>
          <pc:sldMk cId="1449881683" sldId="269"/>
        </pc:sldMkLst>
      </pc:sldChg>
      <pc:sldChg chg="addSp delSp modSp mod modClrScheme chgLayout modNotesTx">
        <pc:chgData name="Carlos Leonel Ramirez Martinez" userId="14d3900238d93848" providerId="LiveId" clId="{3F05E0D8-4AF0-4C37-837E-030A8C080521}" dt="2022-03-22T03:26:04.570" v="5614" actId="20577"/>
        <pc:sldMkLst>
          <pc:docMk/>
          <pc:sldMk cId="2231303181" sldId="270"/>
        </pc:sldMkLst>
        <pc:spChg chg="mod ord">
          <ac:chgData name="Carlos Leonel Ramirez Martinez" userId="14d3900238d93848" providerId="LiveId" clId="{3F05E0D8-4AF0-4C37-837E-030A8C080521}" dt="2022-03-21T10:54:57.143" v="196" actId="6264"/>
          <ac:spMkLst>
            <pc:docMk/>
            <pc:sldMk cId="2231303181" sldId="270"/>
            <ac:spMk id="2" creationId="{BC730D22-5081-4DE8-A710-E64F371C4EAC}"/>
          </ac:spMkLst>
        </pc:spChg>
        <pc:spChg chg="mod ord">
          <ac:chgData name="Carlos Leonel Ramirez Martinez" userId="14d3900238d93848" providerId="LiveId" clId="{3F05E0D8-4AF0-4C37-837E-030A8C080521}" dt="2022-03-22T03:26:04.570" v="5614" actId="20577"/>
          <ac:spMkLst>
            <pc:docMk/>
            <pc:sldMk cId="2231303181" sldId="270"/>
            <ac:spMk id="3" creationId="{7DCD1372-1698-4C05-97BE-9CD71156398F}"/>
          </ac:spMkLst>
        </pc:spChg>
        <pc:spChg chg="add del mod">
          <ac:chgData name="Carlos Leonel Ramirez Martinez" userId="14d3900238d93848" providerId="LiveId" clId="{3F05E0D8-4AF0-4C37-837E-030A8C080521}" dt="2022-03-21T10:52:59.193" v="153" actId="6264"/>
          <ac:spMkLst>
            <pc:docMk/>
            <pc:sldMk cId="2231303181" sldId="270"/>
            <ac:spMk id="4" creationId="{7678CFA8-2991-4B94-A330-A269D51247DB}"/>
          </ac:spMkLst>
        </pc:spChg>
        <pc:spChg chg="add del mod">
          <ac:chgData name="Carlos Leonel Ramirez Martinez" userId="14d3900238d93848" providerId="LiveId" clId="{3F05E0D8-4AF0-4C37-837E-030A8C080521}" dt="2022-03-21T10:52:59.193" v="153" actId="6264"/>
          <ac:spMkLst>
            <pc:docMk/>
            <pc:sldMk cId="2231303181" sldId="270"/>
            <ac:spMk id="5" creationId="{7474A542-F9B1-4E5A-A8EF-A13113496C7F}"/>
          </ac:spMkLst>
        </pc:spChg>
        <pc:spChg chg="add del mod">
          <ac:chgData name="Carlos Leonel Ramirez Martinez" userId="14d3900238d93848" providerId="LiveId" clId="{3F05E0D8-4AF0-4C37-837E-030A8C080521}" dt="2022-03-21T10:52:59.193" v="153" actId="6264"/>
          <ac:spMkLst>
            <pc:docMk/>
            <pc:sldMk cId="2231303181" sldId="270"/>
            <ac:spMk id="6" creationId="{8DC80B6A-606C-4071-ABA9-A9E23474646A}"/>
          </ac:spMkLst>
        </pc:spChg>
        <pc:spChg chg="add del mod">
          <ac:chgData name="Carlos Leonel Ramirez Martinez" userId="14d3900238d93848" providerId="LiveId" clId="{3F05E0D8-4AF0-4C37-837E-030A8C080521}" dt="2022-03-21T10:52:59.193" v="153" actId="6264"/>
          <ac:spMkLst>
            <pc:docMk/>
            <pc:sldMk cId="2231303181" sldId="270"/>
            <ac:spMk id="7" creationId="{49633EAE-6CF2-4D08-BC66-8AD85D563288}"/>
          </ac:spMkLst>
        </pc:spChg>
        <pc:spChg chg="add del mod">
          <ac:chgData name="Carlos Leonel Ramirez Martinez" userId="14d3900238d93848" providerId="LiveId" clId="{3F05E0D8-4AF0-4C37-837E-030A8C080521}" dt="2022-03-21T10:53:22.829" v="170" actId="478"/>
          <ac:spMkLst>
            <pc:docMk/>
            <pc:sldMk cId="2231303181" sldId="270"/>
            <ac:spMk id="9" creationId="{740D7865-B972-40DE-BFDC-0D44F5871386}"/>
          </ac:spMkLst>
        </pc:spChg>
        <pc:spChg chg="add del mod">
          <ac:chgData name="Carlos Leonel Ramirez Martinez" userId="14d3900238d93848" providerId="LiveId" clId="{3F05E0D8-4AF0-4C37-837E-030A8C080521}" dt="2022-03-21T10:53:45.152" v="173" actId="6264"/>
          <ac:spMkLst>
            <pc:docMk/>
            <pc:sldMk cId="2231303181" sldId="270"/>
            <ac:spMk id="10" creationId="{BD0FA46C-9478-40EE-9D17-B40D4BE18E52}"/>
          </ac:spMkLst>
        </pc:spChg>
        <pc:spChg chg="mod ord">
          <ac:chgData name="Carlos Leonel Ramirez Martinez" userId="14d3900238d93848" providerId="LiveId" clId="{3F05E0D8-4AF0-4C37-837E-030A8C080521}" dt="2022-03-21T10:54:57.143" v="196" actId="6264"/>
          <ac:spMkLst>
            <pc:docMk/>
            <pc:sldMk cId="2231303181" sldId="270"/>
            <ac:spMk id="11" creationId="{936AAD89-02E2-47BA-8AF3-D48D507302E4}"/>
          </ac:spMkLst>
        </pc:spChg>
        <pc:spChg chg="add del mod">
          <ac:chgData name="Carlos Leonel Ramirez Martinez" userId="14d3900238d93848" providerId="LiveId" clId="{3F05E0D8-4AF0-4C37-837E-030A8C080521}" dt="2022-03-21T10:53:45.152" v="173" actId="6264"/>
          <ac:spMkLst>
            <pc:docMk/>
            <pc:sldMk cId="2231303181" sldId="270"/>
            <ac:spMk id="12" creationId="{288460E7-BB8A-4917-9552-391BC051CA57}"/>
          </ac:spMkLst>
        </pc:spChg>
        <pc:spChg chg="add del mod">
          <ac:chgData name="Carlos Leonel Ramirez Martinez" userId="14d3900238d93848" providerId="LiveId" clId="{3F05E0D8-4AF0-4C37-837E-030A8C080521}" dt="2022-03-21T10:53:45.152" v="173" actId="6264"/>
          <ac:spMkLst>
            <pc:docMk/>
            <pc:sldMk cId="2231303181" sldId="270"/>
            <ac:spMk id="13" creationId="{C90C3A5D-3148-4A1C-910F-4806312DC753}"/>
          </ac:spMkLst>
        </pc:spChg>
        <pc:spChg chg="add del mod">
          <ac:chgData name="Carlos Leonel Ramirez Martinez" userId="14d3900238d93848" providerId="LiveId" clId="{3F05E0D8-4AF0-4C37-837E-030A8C080521}" dt="2022-03-21T10:54:57.143" v="196" actId="6264"/>
          <ac:spMkLst>
            <pc:docMk/>
            <pc:sldMk cId="2231303181" sldId="270"/>
            <ac:spMk id="14" creationId="{ED8C0D14-DB0B-4062-8B9A-E9CFD44AEB20}"/>
          </ac:spMkLst>
        </pc:spChg>
        <pc:spChg chg="add del mod">
          <ac:chgData name="Carlos Leonel Ramirez Martinez" userId="14d3900238d93848" providerId="LiveId" clId="{3F05E0D8-4AF0-4C37-837E-030A8C080521}" dt="2022-03-21T10:54:57.143" v="196" actId="6264"/>
          <ac:spMkLst>
            <pc:docMk/>
            <pc:sldMk cId="2231303181" sldId="270"/>
            <ac:spMk id="16" creationId="{DD044A3A-379D-4E2E-8848-41AB651194B2}"/>
          </ac:spMkLst>
        </pc:spChg>
        <pc:spChg chg="add del mod">
          <ac:chgData name="Carlos Leonel Ramirez Martinez" userId="14d3900238d93848" providerId="LiveId" clId="{3F05E0D8-4AF0-4C37-837E-030A8C080521}" dt="2022-03-21T10:54:57.143" v="196" actId="6264"/>
          <ac:spMkLst>
            <pc:docMk/>
            <pc:sldMk cId="2231303181" sldId="270"/>
            <ac:spMk id="17" creationId="{B7668CA9-ACD1-419D-9147-44A0A51152E6}"/>
          </ac:spMkLst>
        </pc:spChg>
        <pc:picChg chg="del mod ord">
          <ac:chgData name="Carlos Leonel Ramirez Martinez" userId="14d3900238d93848" providerId="LiveId" clId="{3F05E0D8-4AF0-4C37-837E-030A8C080521}" dt="2022-03-21T10:53:01.180" v="154" actId="478"/>
          <ac:picMkLst>
            <pc:docMk/>
            <pc:sldMk cId="2231303181" sldId="270"/>
            <ac:picMk id="15" creationId="{1DC97B53-6A58-4F8C-B7CE-AA4629D71A6A}"/>
          </ac:picMkLst>
        </pc:picChg>
        <pc:picChg chg="add del mod">
          <ac:chgData name="Carlos Leonel Ramirez Martinez" userId="14d3900238d93848" providerId="LiveId" clId="{3F05E0D8-4AF0-4C37-837E-030A8C080521}" dt="2022-03-21T10:57:00.364" v="264" actId="22"/>
          <ac:picMkLst>
            <pc:docMk/>
            <pc:sldMk cId="2231303181" sldId="270"/>
            <ac:picMk id="19" creationId="{F7A40894-3DAF-4B28-B3C6-10B372610112}"/>
          </ac:picMkLst>
        </pc:picChg>
        <pc:picChg chg="add mod">
          <ac:chgData name="Carlos Leonel Ramirez Martinez" userId="14d3900238d93848" providerId="LiveId" clId="{3F05E0D8-4AF0-4C37-837E-030A8C080521}" dt="2022-03-21T10:57:12.771" v="267" actId="1076"/>
          <ac:picMkLst>
            <pc:docMk/>
            <pc:sldMk cId="2231303181" sldId="270"/>
            <ac:picMk id="21" creationId="{FC1D9D2C-6E9E-4275-BD36-70CCDE56DD4A}"/>
          </ac:picMkLst>
        </pc:picChg>
      </pc:sldChg>
      <pc:sldChg chg="del">
        <pc:chgData name="Carlos Leonel Ramirez Martinez" userId="14d3900238d93848" providerId="LiveId" clId="{3F05E0D8-4AF0-4C37-837E-030A8C080521}" dt="2022-03-21T11:25:43.486" v="627" actId="47"/>
        <pc:sldMkLst>
          <pc:docMk/>
          <pc:sldMk cId="2163610406" sldId="273"/>
        </pc:sldMkLst>
      </pc:sldChg>
      <pc:sldChg chg="addSp delSp modSp mod modClrScheme chgLayout modNotesTx">
        <pc:chgData name="Carlos Leonel Ramirez Martinez" userId="14d3900238d93848" providerId="LiveId" clId="{3F05E0D8-4AF0-4C37-837E-030A8C080521}" dt="2022-03-21T11:29:32.778" v="964"/>
        <pc:sldMkLst>
          <pc:docMk/>
          <pc:sldMk cId="2468920853" sldId="275"/>
        </pc:sldMkLst>
        <pc:spChg chg="mod ord">
          <ac:chgData name="Carlos Leonel Ramirez Martinez" userId="14d3900238d93848" providerId="LiveId" clId="{3F05E0D8-4AF0-4C37-837E-030A8C080521}" dt="2022-03-21T11:28:31.650" v="961" actId="700"/>
          <ac:spMkLst>
            <pc:docMk/>
            <pc:sldMk cId="2468920853" sldId="275"/>
            <ac:spMk id="2" creationId="{BC730D22-5081-4DE8-A710-E64F371C4EAC}"/>
          </ac:spMkLst>
        </pc:spChg>
        <pc:spChg chg="mod ord">
          <ac:chgData name="Carlos Leonel Ramirez Martinez" userId="14d3900238d93848" providerId="LiveId" clId="{3F05E0D8-4AF0-4C37-837E-030A8C080521}" dt="2022-03-21T11:28:31.650" v="961" actId="700"/>
          <ac:spMkLst>
            <pc:docMk/>
            <pc:sldMk cId="2468920853" sldId="275"/>
            <ac:spMk id="3" creationId="{7DCD1372-1698-4C05-97BE-9CD71156398F}"/>
          </ac:spMkLst>
        </pc:spChg>
        <pc:spChg chg="add del mod">
          <ac:chgData name="Carlos Leonel Ramirez Martinez" userId="14d3900238d93848" providerId="LiveId" clId="{3F05E0D8-4AF0-4C37-837E-030A8C080521}" dt="2022-03-21T11:26:15.859" v="685" actId="6264"/>
          <ac:spMkLst>
            <pc:docMk/>
            <pc:sldMk cId="2468920853" sldId="275"/>
            <ac:spMk id="5" creationId="{7B296A62-E641-4E82-8CAB-4F706AB25B1B}"/>
          </ac:spMkLst>
        </pc:spChg>
        <pc:spChg chg="add del mod">
          <ac:chgData name="Carlos Leonel Ramirez Martinez" userId="14d3900238d93848" providerId="LiveId" clId="{3F05E0D8-4AF0-4C37-837E-030A8C080521}" dt="2022-03-21T11:26:15.859" v="685" actId="6264"/>
          <ac:spMkLst>
            <pc:docMk/>
            <pc:sldMk cId="2468920853" sldId="275"/>
            <ac:spMk id="6" creationId="{052DF207-01C4-4545-8157-1D131F98D76F}"/>
          </ac:spMkLst>
        </pc:spChg>
        <pc:spChg chg="add del mod">
          <ac:chgData name="Carlos Leonel Ramirez Martinez" userId="14d3900238d93848" providerId="LiveId" clId="{3F05E0D8-4AF0-4C37-837E-030A8C080521}" dt="2022-03-21T11:26:15.859" v="685" actId="6264"/>
          <ac:spMkLst>
            <pc:docMk/>
            <pc:sldMk cId="2468920853" sldId="275"/>
            <ac:spMk id="7" creationId="{AC1FC0C7-2B09-4245-98AD-A425F07E0E40}"/>
          </ac:spMkLst>
        </pc:spChg>
        <pc:spChg chg="add del mod">
          <ac:chgData name="Carlos Leonel Ramirez Martinez" userId="14d3900238d93848" providerId="LiveId" clId="{3F05E0D8-4AF0-4C37-837E-030A8C080521}" dt="2022-03-21T11:26:15.859" v="685" actId="6264"/>
          <ac:spMkLst>
            <pc:docMk/>
            <pc:sldMk cId="2468920853" sldId="275"/>
            <ac:spMk id="8" creationId="{FED91401-F00B-49A3-AAF2-06E876D590FC}"/>
          </ac:spMkLst>
        </pc:spChg>
        <pc:spChg chg="add del mod">
          <ac:chgData name="Carlos Leonel Ramirez Martinez" userId="14d3900238d93848" providerId="LiveId" clId="{3F05E0D8-4AF0-4C37-837E-030A8C080521}" dt="2022-03-21T11:28:07.267" v="953" actId="22"/>
          <ac:spMkLst>
            <pc:docMk/>
            <pc:sldMk cId="2468920853" sldId="275"/>
            <ac:spMk id="10" creationId="{2950ADFE-E368-4D52-A9DE-E88968CC0144}"/>
          </ac:spMkLst>
        </pc:spChg>
        <pc:spChg chg="mod ord">
          <ac:chgData name="Carlos Leonel Ramirez Martinez" userId="14d3900238d93848" providerId="LiveId" clId="{3F05E0D8-4AF0-4C37-837E-030A8C080521}" dt="2022-03-21T11:28:31.650" v="961" actId="700"/>
          <ac:spMkLst>
            <pc:docMk/>
            <pc:sldMk cId="2468920853" sldId="275"/>
            <ac:spMk id="11" creationId="{936AAD89-02E2-47BA-8AF3-D48D507302E4}"/>
          </ac:spMkLst>
        </pc:spChg>
        <pc:spChg chg="add del mod ord">
          <ac:chgData name="Carlos Leonel Ramirez Martinez" userId="14d3900238d93848" providerId="LiveId" clId="{3F05E0D8-4AF0-4C37-837E-030A8C080521}" dt="2022-03-21T11:28:31.650" v="961" actId="700"/>
          <ac:spMkLst>
            <pc:docMk/>
            <pc:sldMk cId="2468920853" sldId="275"/>
            <ac:spMk id="16" creationId="{1A3AF10A-EF4C-4DC8-9170-F6D25C34F078}"/>
          </ac:spMkLst>
        </pc:spChg>
        <pc:picChg chg="del mod ord">
          <ac:chgData name="Carlos Leonel Ramirez Martinez" userId="14d3900238d93848" providerId="LiveId" clId="{3F05E0D8-4AF0-4C37-837E-030A8C080521}" dt="2022-03-21T11:27:56.368" v="952" actId="478"/>
          <ac:picMkLst>
            <pc:docMk/>
            <pc:sldMk cId="2468920853" sldId="275"/>
            <ac:picMk id="12" creationId="{F461FC45-99F8-4782-8A17-4878D06C08D2}"/>
          </ac:picMkLst>
        </pc:picChg>
        <pc:picChg chg="add del mod ord">
          <ac:chgData name="Carlos Leonel Ramirez Martinez" userId="14d3900238d93848" providerId="LiveId" clId="{3F05E0D8-4AF0-4C37-837E-030A8C080521}" dt="2022-03-21T11:28:28.594" v="960" actId="21"/>
          <ac:picMkLst>
            <pc:docMk/>
            <pc:sldMk cId="2468920853" sldId="275"/>
            <ac:picMk id="14" creationId="{22FFB3FA-B410-4B23-9D69-7D0F59F75CCD}"/>
          </ac:picMkLst>
        </pc:picChg>
        <pc:picChg chg="add mod">
          <ac:chgData name="Carlos Leonel Ramirez Martinez" userId="14d3900238d93848" providerId="LiveId" clId="{3F05E0D8-4AF0-4C37-837E-030A8C080521}" dt="2022-03-21T11:28:36.701" v="963" actId="1076"/>
          <ac:picMkLst>
            <pc:docMk/>
            <pc:sldMk cId="2468920853" sldId="275"/>
            <ac:picMk id="17" creationId="{7EB6A795-0858-4CD6-A2D5-511920092F42}"/>
          </ac:picMkLst>
        </pc:picChg>
      </pc:sldChg>
      <pc:sldChg chg="del">
        <pc:chgData name="Carlos Leonel Ramirez Martinez" userId="14d3900238d93848" providerId="LiveId" clId="{3F05E0D8-4AF0-4C37-837E-030A8C080521}" dt="2022-03-21T13:05:01.971" v="1635" actId="47"/>
        <pc:sldMkLst>
          <pc:docMk/>
          <pc:sldMk cId="1713589335" sldId="276"/>
        </pc:sldMkLst>
      </pc:sldChg>
      <pc:sldChg chg="del">
        <pc:chgData name="Carlos Leonel Ramirez Martinez" userId="14d3900238d93848" providerId="LiveId" clId="{3F05E0D8-4AF0-4C37-837E-030A8C080521}" dt="2022-03-21T13:05:01.971" v="1635" actId="47"/>
        <pc:sldMkLst>
          <pc:docMk/>
          <pc:sldMk cId="553169801" sldId="277"/>
        </pc:sldMkLst>
      </pc:sldChg>
      <pc:sldChg chg="del">
        <pc:chgData name="Carlos Leonel Ramirez Martinez" userId="14d3900238d93848" providerId="LiveId" clId="{3F05E0D8-4AF0-4C37-837E-030A8C080521}" dt="2022-03-21T13:05:01.971" v="1635" actId="47"/>
        <pc:sldMkLst>
          <pc:docMk/>
          <pc:sldMk cId="1774679370" sldId="278"/>
        </pc:sldMkLst>
      </pc:sldChg>
      <pc:sldChg chg="del">
        <pc:chgData name="Carlos Leonel Ramirez Martinez" userId="14d3900238d93848" providerId="LiveId" clId="{3F05E0D8-4AF0-4C37-837E-030A8C080521}" dt="2022-03-21T13:05:01.971" v="1635" actId="47"/>
        <pc:sldMkLst>
          <pc:docMk/>
          <pc:sldMk cId="512718648" sldId="279"/>
        </pc:sldMkLst>
      </pc:sldChg>
      <pc:sldChg chg="del">
        <pc:chgData name="Carlos Leonel Ramirez Martinez" userId="14d3900238d93848" providerId="LiveId" clId="{3F05E0D8-4AF0-4C37-837E-030A8C080521}" dt="2022-03-21T13:05:01.971" v="1635" actId="47"/>
        <pc:sldMkLst>
          <pc:docMk/>
          <pc:sldMk cId="2279008475" sldId="280"/>
        </pc:sldMkLst>
      </pc:sldChg>
      <pc:sldChg chg="del">
        <pc:chgData name="Carlos Leonel Ramirez Martinez" userId="14d3900238d93848" providerId="LiveId" clId="{3F05E0D8-4AF0-4C37-837E-030A8C080521}" dt="2022-03-21T13:05:01.971" v="1635" actId="47"/>
        <pc:sldMkLst>
          <pc:docMk/>
          <pc:sldMk cId="88608381" sldId="281"/>
        </pc:sldMkLst>
      </pc:sldChg>
      <pc:sldChg chg="del">
        <pc:chgData name="Carlos Leonel Ramirez Martinez" userId="14d3900238d93848" providerId="LiveId" clId="{3F05E0D8-4AF0-4C37-837E-030A8C080521}" dt="2022-03-21T13:05:01.971" v="1635" actId="47"/>
        <pc:sldMkLst>
          <pc:docMk/>
          <pc:sldMk cId="2893324942" sldId="282"/>
        </pc:sldMkLst>
      </pc:sldChg>
      <pc:sldChg chg="del">
        <pc:chgData name="Carlos Leonel Ramirez Martinez" userId="14d3900238d93848" providerId="LiveId" clId="{3F05E0D8-4AF0-4C37-837E-030A8C080521}" dt="2022-03-21T13:05:01.971" v="1635" actId="47"/>
        <pc:sldMkLst>
          <pc:docMk/>
          <pc:sldMk cId="784941134" sldId="283"/>
        </pc:sldMkLst>
      </pc:sldChg>
      <pc:sldChg chg="del">
        <pc:chgData name="Carlos Leonel Ramirez Martinez" userId="14d3900238d93848" providerId="LiveId" clId="{3F05E0D8-4AF0-4C37-837E-030A8C080521}" dt="2022-03-21T13:05:01.971" v="1635" actId="47"/>
        <pc:sldMkLst>
          <pc:docMk/>
          <pc:sldMk cId="117381192" sldId="284"/>
        </pc:sldMkLst>
      </pc:sldChg>
      <pc:sldChg chg="del">
        <pc:chgData name="Carlos Leonel Ramirez Martinez" userId="14d3900238d93848" providerId="LiveId" clId="{3F05E0D8-4AF0-4C37-837E-030A8C080521}" dt="2022-03-21T13:05:01.971" v="1635" actId="47"/>
        <pc:sldMkLst>
          <pc:docMk/>
          <pc:sldMk cId="2556282887" sldId="285"/>
        </pc:sldMkLst>
      </pc:sldChg>
      <pc:sldChg chg="del">
        <pc:chgData name="Carlos Leonel Ramirez Martinez" userId="14d3900238d93848" providerId="LiveId" clId="{3F05E0D8-4AF0-4C37-837E-030A8C080521}" dt="2022-03-21T13:05:01.971" v="1635" actId="47"/>
        <pc:sldMkLst>
          <pc:docMk/>
          <pc:sldMk cId="2481273781" sldId="286"/>
        </pc:sldMkLst>
      </pc:sldChg>
      <pc:sldChg chg="del">
        <pc:chgData name="Carlos Leonel Ramirez Martinez" userId="14d3900238d93848" providerId="LiveId" clId="{3F05E0D8-4AF0-4C37-837E-030A8C080521}" dt="2022-03-21T13:05:01.971" v="1635" actId="47"/>
        <pc:sldMkLst>
          <pc:docMk/>
          <pc:sldMk cId="3905573626" sldId="287"/>
        </pc:sldMkLst>
      </pc:sldChg>
      <pc:sldChg chg="del">
        <pc:chgData name="Carlos Leonel Ramirez Martinez" userId="14d3900238d93848" providerId="LiveId" clId="{3F05E0D8-4AF0-4C37-837E-030A8C080521}" dt="2022-03-21T13:05:01.971" v="1635" actId="47"/>
        <pc:sldMkLst>
          <pc:docMk/>
          <pc:sldMk cId="2893638704" sldId="288"/>
        </pc:sldMkLst>
      </pc:sldChg>
      <pc:sldChg chg="del">
        <pc:chgData name="Carlos Leonel Ramirez Martinez" userId="14d3900238d93848" providerId="LiveId" clId="{3F05E0D8-4AF0-4C37-837E-030A8C080521}" dt="2022-03-21T13:05:01.971" v="1635" actId="47"/>
        <pc:sldMkLst>
          <pc:docMk/>
          <pc:sldMk cId="4122285068" sldId="289"/>
        </pc:sldMkLst>
      </pc:sldChg>
      <pc:sldChg chg="del">
        <pc:chgData name="Carlos Leonel Ramirez Martinez" userId="14d3900238d93848" providerId="LiveId" clId="{3F05E0D8-4AF0-4C37-837E-030A8C080521}" dt="2022-03-21T13:05:01.971" v="1635" actId="47"/>
        <pc:sldMkLst>
          <pc:docMk/>
          <pc:sldMk cId="1442482743" sldId="290"/>
        </pc:sldMkLst>
      </pc:sldChg>
      <pc:sldChg chg="del">
        <pc:chgData name="Carlos Leonel Ramirez Martinez" userId="14d3900238d93848" providerId="LiveId" clId="{3F05E0D8-4AF0-4C37-837E-030A8C080521}" dt="2022-03-21T13:05:01.971" v="1635" actId="47"/>
        <pc:sldMkLst>
          <pc:docMk/>
          <pc:sldMk cId="2423242654" sldId="291"/>
        </pc:sldMkLst>
      </pc:sldChg>
      <pc:sldChg chg="del">
        <pc:chgData name="Carlos Leonel Ramirez Martinez" userId="14d3900238d93848" providerId="LiveId" clId="{3F05E0D8-4AF0-4C37-837E-030A8C080521}" dt="2022-03-21T13:05:01.971" v="1635" actId="47"/>
        <pc:sldMkLst>
          <pc:docMk/>
          <pc:sldMk cId="1006380059" sldId="292"/>
        </pc:sldMkLst>
      </pc:sldChg>
      <pc:sldChg chg="del">
        <pc:chgData name="Carlos Leonel Ramirez Martinez" userId="14d3900238d93848" providerId="LiveId" clId="{3F05E0D8-4AF0-4C37-837E-030A8C080521}" dt="2022-03-21T13:04:43.205" v="1634" actId="47"/>
        <pc:sldMkLst>
          <pc:docMk/>
          <pc:sldMk cId="2357094913" sldId="293"/>
        </pc:sldMkLst>
      </pc:sldChg>
      <pc:sldChg chg="del">
        <pc:chgData name="Carlos Leonel Ramirez Martinez" userId="14d3900238d93848" providerId="LiveId" clId="{3F05E0D8-4AF0-4C37-837E-030A8C080521}" dt="2022-03-21T13:04:43.205" v="1634" actId="47"/>
        <pc:sldMkLst>
          <pc:docMk/>
          <pc:sldMk cId="2611064036" sldId="294"/>
        </pc:sldMkLst>
      </pc:sldChg>
      <pc:sldChg chg="del">
        <pc:chgData name="Carlos Leonel Ramirez Martinez" userId="14d3900238d93848" providerId="LiveId" clId="{3F05E0D8-4AF0-4C37-837E-030A8C080521}" dt="2022-03-21T13:04:43.205" v="1634" actId="47"/>
        <pc:sldMkLst>
          <pc:docMk/>
          <pc:sldMk cId="3533749013" sldId="295"/>
        </pc:sldMkLst>
      </pc:sldChg>
      <pc:sldChg chg="del">
        <pc:chgData name="Carlos Leonel Ramirez Martinez" userId="14d3900238d93848" providerId="LiveId" clId="{3F05E0D8-4AF0-4C37-837E-030A8C080521}" dt="2022-03-21T13:04:43.205" v="1634" actId="47"/>
        <pc:sldMkLst>
          <pc:docMk/>
          <pc:sldMk cId="1700217437" sldId="296"/>
        </pc:sldMkLst>
      </pc:sldChg>
      <pc:sldChg chg="del">
        <pc:chgData name="Carlos Leonel Ramirez Martinez" userId="14d3900238d93848" providerId="LiveId" clId="{3F05E0D8-4AF0-4C37-837E-030A8C080521}" dt="2022-03-21T13:04:43.205" v="1634" actId="47"/>
        <pc:sldMkLst>
          <pc:docMk/>
          <pc:sldMk cId="2442955611" sldId="297"/>
        </pc:sldMkLst>
      </pc:sldChg>
      <pc:sldChg chg="del">
        <pc:chgData name="Carlos Leonel Ramirez Martinez" userId="14d3900238d93848" providerId="LiveId" clId="{3F05E0D8-4AF0-4C37-837E-030A8C080521}" dt="2022-03-21T13:04:43.205" v="1634" actId="47"/>
        <pc:sldMkLst>
          <pc:docMk/>
          <pc:sldMk cId="3084263006" sldId="298"/>
        </pc:sldMkLst>
      </pc:sldChg>
      <pc:sldChg chg="addSp modSp mod">
        <pc:chgData name="Carlos Leonel Ramirez Martinez" userId="14d3900238d93848" providerId="LiveId" clId="{3F05E0D8-4AF0-4C37-837E-030A8C080521}" dt="2022-03-21T13:05:29.135" v="1672" actId="1076"/>
        <pc:sldMkLst>
          <pc:docMk/>
          <pc:sldMk cId="1618495639" sldId="299"/>
        </pc:sldMkLst>
        <pc:spChg chg="mod">
          <ac:chgData name="Carlos Leonel Ramirez Martinez" userId="14d3900238d93848" providerId="LiveId" clId="{3F05E0D8-4AF0-4C37-837E-030A8C080521}" dt="2022-03-21T13:05:11.384" v="1668" actId="20577"/>
          <ac:spMkLst>
            <pc:docMk/>
            <pc:sldMk cId="1618495639" sldId="299"/>
            <ac:spMk id="2" creationId="{3FE88BDD-3E8B-4503-8D71-1202C63F481F}"/>
          </ac:spMkLst>
        </pc:spChg>
        <pc:picChg chg="add mod">
          <ac:chgData name="Carlos Leonel Ramirez Martinez" userId="14d3900238d93848" providerId="LiveId" clId="{3F05E0D8-4AF0-4C37-837E-030A8C080521}" dt="2022-03-21T13:05:29.135" v="1672" actId="1076"/>
          <ac:picMkLst>
            <pc:docMk/>
            <pc:sldMk cId="1618495639" sldId="299"/>
            <ac:picMk id="6" creationId="{6BE8D715-CFB2-4FC8-BC9C-B4FF80AE663A}"/>
          </ac:picMkLst>
        </pc:picChg>
      </pc:sldChg>
      <pc:sldChg chg="addSp delSp modSp mod modNotesTx">
        <pc:chgData name="Carlos Leonel Ramirez Martinez" userId="14d3900238d93848" providerId="LiveId" clId="{3F05E0D8-4AF0-4C37-837E-030A8C080521}" dt="2022-03-21T15:00:10.798" v="1990"/>
        <pc:sldMkLst>
          <pc:docMk/>
          <pc:sldMk cId="482175273" sldId="300"/>
        </pc:sldMkLst>
        <pc:spChg chg="mod">
          <ac:chgData name="Carlos Leonel Ramirez Martinez" userId="14d3900238d93848" providerId="LiveId" clId="{3F05E0D8-4AF0-4C37-837E-030A8C080521}" dt="2022-03-21T14:58:01.976" v="1887" actId="6549"/>
          <ac:spMkLst>
            <pc:docMk/>
            <pc:sldMk cId="482175273" sldId="300"/>
            <ac:spMk id="2" creationId="{3FE88BDD-3E8B-4503-8D71-1202C63F481F}"/>
          </ac:spMkLst>
        </pc:spChg>
        <pc:spChg chg="add del mod">
          <ac:chgData name="Carlos Leonel Ramirez Martinez" userId="14d3900238d93848" providerId="LiveId" clId="{3F05E0D8-4AF0-4C37-837E-030A8C080521}" dt="2022-03-21T14:58:18.374" v="1890" actId="478"/>
          <ac:spMkLst>
            <pc:docMk/>
            <pc:sldMk cId="482175273" sldId="300"/>
            <ac:spMk id="6" creationId="{D5B2BB83-8E30-4F6D-86BA-CE3C70501114}"/>
          </ac:spMkLst>
        </pc:spChg>
        <pc:picChg chg="add mod">
          <ac:chgData name="Carlos Leonel Ramirez Martinez" userId="14d3900238d93848" providerId="LiveId" clId="{3F05E0D8-4AF0-4C37-837E-030A8C080521}" dt="2022-03-21T14:58:29.014" v="1895" actId="1076"/>
          <ac:picMkLst>
            <pc:docMk/>
            <pc:sldMk cId="482175273" sldId="300"/>
            <ac:picMk id="8" creationId="{B697DDB8-2AA2-41F9-80D3-B2BF4AC1D36E}"/>
          </ac:picMkLst>
        </pc:picChg>
        <pc:picChg chg="add del">
          <ac:chgData name="Carlos Leonel Ramirez Martinez" userId="14d3900238d93848" providerId="LiveId" clId="{3F05E0D8-4AF0-4C37-837E-030A8C080521}" dt="2022-03-21T14:58:38.701" v="1897" actId="22"/>
          <ac:picMkLst>
            <pc:docMk/>
            <pc:sldMk cId="482175273" sldId="300"/>
            <ac:picMk id="10" creationId="{04E4ABA2-69F5-4326-A3DB-3C1A67B1D79B}"/>
          </ac:picMkLst>
        </pc:picChg>
        <pc:picChg chg="del">
          <ac:chgData name="Carlos Leonel Ramirez Martinez" userId="14d3900238d93848" providerId="LiveId" clId="{3F05E0D8-4AF0-4C37-837E-030A8C080521}" dt="2022-03-21T14:58:13.114" v="1888" actId="478"/>
          <ac:picMkLst>
            <pc:docMk/>
            <pc:sldMk cId="482175273" sldId="300"/>
            <ac:picMk id="11" creationId="{4EF5CD81-E679-46BA-BBDB-BF81150F8AA2}"/>
          </ac:picMkLst>
        </pc:picChg>
      </pc:sldChg>
      <pc:sldChg chg="modSp mod modNotesTx">
        <pc:chgData name="Carlos Leonel Ramirez Martinez" userId="14d3900238d93848" providerId="LiveId" clId="{3F05E0D8-4AF0-4C37-837E-030A8C080521}" dt="2022-03-21T15:21:16.892" v="2342" actId="20577"/>
        <pc:sldMkLst>
          <pc:docMk/>
          <pc:sldMk cId="2498462767" sldId="301"/>
        </pc:sldMkLst>
        <pc:spChg chg="mod">
          <ac:chgData name="Carlos Leonel Ramirez Martinez" userId="14d3900238d93848" providerId="LiveId" clId="{3F05E0D8-4AF0-4C37-837E-030A8C080521}" dt="2022-03-21T15:21:16.892" v="2342" actId="20577"/>
          <ac:spMkLst>
            <pc:docMk/>
            <pc:sldMk cId="2498462767" sldId="301"/>
            <ac:spMk id="2" creationId="{3FE88BDD-3E8B-4503-8D71-1202C63F481F}"/>
          </ac:spMkLst>
        </pc:spChg>
      </pc:sldChg>
      <pc:sldChg chg="modSp mod modNotesTx">
        <pc:chgData name="Carlos Leonel Ramirez Martinez" userId="14d3900238d93848" providerId="LiveId" clId="{3F05E0D8-4AF0-4C37-837E-030A8C080521}" dt="2022-03-21T15:24:05.706" v="2344"/>
        <pc:sldMkLst>
          <pc:docMk/>
          <pc:sldMk cId="2674563068" sldId="303"/>
        </pc:sldMkLst>
        <pc:spChg chg="mod">
          <ac:chgData name="Carlos Leonel Ramirez Martinez" userId="14d3900238d93848" providerId="LiveId" clId="{3F05E0D8-4AF0-4C37-837E-030A8C080521}" dt="2022-03-21T15:23:14.660" v="2343"/>
          <ac:spMkLst>
            <pc:docMk/>
            <pc:sldMk cId="2674563068" sldId="303"/>
            <ac:spMk id="2" creationId="{3FE88BDD-3E8B-4503-8D71-1202C63F481F}"/>
          </ac:spMkLst>
        </pc:spChg>
      </pc:sldChg>
      <pc:sldChg chg="addSp delSp modSp mod modClrScheme chgLayout modNotesTx">
        <pc:chgData name="Carlos Leonel Ramirez Martinez" userId="14d3900238d93848" providerId="LiveId" clId="{3F05E0D8-4AF0-4C37-837E-030A8C080521}" dt="2022-03-21T20:26:16.782" v="3203" actId="1076"/>
        <pc:sldMkLst>
          <pc:docMk/>
          <pc:sldMk cId="2977602525" sldId="304"/>
        </pc:sldMkLst>
        <pc:spChg chg="mod ord">
          <ac:chgData name="Carlos Leonel Ramirez Martinez" userId="14d3900238d93848" providerId="LiveId" clId="{3F05E0D8-4AF0-4C37-837E-030A8C080521}" dt="2022-03-21T20:25:58.885" v="3199" actId="700"/>
          <ac:spMkLst>
            <pc:docMk/>
            <pc:sldMk cId="2977602525" sldId="304"/>
            <ac:spMk id="2" creationId="{3FE88BDD-3E8B-4503-8D71-1202C63F481F}"/>
          </ac:spMkLst>
        </pc:spChg>
        <pc:spChg chg="mod ord">
          <ac:chgData name="Carlos Leonel Ramirez Martinez" userId="14d3900238d93848" providerId="LiveId" clId="{3F05E0D8-4AF0-4C37-837E-030A8C080521}" dt="2022-03-21T20:25:58.885" v="3199" actId="700"/>
          <ac:spMkLst>
            <pc:docMk/>
            <pc:sldMk cId="2977602525" sldId="304"/>
            <ac:spMk id="3" creationId="{C7FEE869-AC15-481D-827D-4A98D31CA8E9}"/>
          </ac:spMkLst>
        </pc:spChg>
        <pc:spChg chg="mod ord">
          <ac:chgData name="Carlos Leonel Ramirez Martinez" userId="14d3900238d93848" providerId="LiveId" clId="{3F05E0D8-4AF0-4C37-837E-030A8C080521}" dt="2022-03-21T20:25:58.885" v="3199" actId="700"/>
          <ac:spMkLst>
            <pc:docMk/>
            <pc:sldMk cId="2977602525" sldId="304"/>
            <ac:spMk id="5" creationId="{45DD6271-3696-4515-B1D3-E2C81E37D86F}"/>
          </ac:spMkLst>
        </pc:spChg>
        <pc:spChg chg="add del mod">
          <ac:chgData name="Carlos Leonel Ramirez Martinez" userId="14d3900238d93848" providerId="LiveId" clId="{3F05E0D8-4AF0-4C37-837E-030A8C080521}" dt="2022-03-21T20:25:55.582" v="3198" actId="478"/>
          <ac:spMkLst>
            <pc:docMk/>
            <pc:sldMk cId="2977602525" sldId="304"/>
            <ac:spMk id="6" creationId="{3F485C28-93E0-46C5-96A5-0286FBC82841}"/>
          </ac:spMkLst>
        </pc:spChg>
        <pc:picChg chg="del">
          <ac:chgData name="Carlos Leonel Ramirez Martinez" userId="14d3900238d93848" providerId="LiveId" clId="{3F05E0D8-4AF0-4C37-837E-030A8C080521}" dt="2022-03-21T20:25:52.814" v="3197" actId="478"/>
          <ac:picMkLst>
            <pc:docMk/>
            <pc:sldMk cId="2977602525" sldId="304"/>
            <ac:picMk id="7" creationId="{3108DF6C-12DD-4352-9D0D-F5B1E9C4D6AC}"/>
          </ac:picMkLst>
        </pc:picChg>
        <pc:picChg chg="add mod">
          <ac:chgData name="Carlos Leonel Ramirez Martinez" userId="14d3900238d93848" providerId="LiveId" clId="{3F05E0D8-4AF0-4C37-837E-030A8C080521}" dt="2022-03-21T20:26:16.782" v="3203" actId="1076"/>
          <ac:picMkLst>
            <pc:docMk/>
            <pc:sldMk cId="2977602525" sldId="304"/>
            <ac:picMk id="9" creationId="{265F8EF5-0896-43EB-A898-FC3E9094A457}"/>
          </ac:picMkLst>
        </pc:picChg>
      </pc:sldChg>
      <pc:sldChg chg="addSp delSp modSp mod modNotesTx">
        <pc:chgData name="Carlos Leonel Ramirez Martinez" userId="14d3900238d93848" providerId="LiveId" clId="{3F05E0D8-4AF0-4C37-837E-030A8C080521}" dt="2022-03-21T20:38:12.628" v="3328"/>
        <pc:sldMkLst>
          <pc:docMk/>
          <pc:sldMk cId="1791918975" sldId="305"/>
        </pc:sldMkLst>
        <pc:picChg chg="add mod">
          <ac:chgData name="Carlos Leonel Ramirez Martinez" userId="14d3900238d93848" providerId="LiveId" clId="{3F05E0D8-4AF0-4C37-837E-030A8C080521}" dt="2022-03-21T20:26:50.382" v="3209" actId="1076"/>
          <ac:picMkLst>
            <pc:docMk/>
            <pc:sldMk cId="1791918975" sldId="305"/>
            <ac:picMk id="6" creationId="{25C839C7-F8B6-4AAB-A89F-25339ADE74C2}"/>
          </ac:picMkLst>
        </pc:picChg>
        <pc:picChg chg="del">
          <ac:chgData name="Carlos Leonel Ramirez Martinez" userId="14d3900238d93848" providerId="LiveId" clId="{3F05E0D8-4AF0-4C37-837E-030A8C080521}" dt="2022-03-21T20:26:40.337" v="3205" actId="478"/>
          <ac:picMkLst>
            <pc:docMk/>
            <pc:sldMk cId="1791918975" sldId="305"/>
            <ac:picMk id="7" creationId="{4A09E506-B1AA-41E3-8AFE-056065AA1D22}"/>
          </ac:picMkLst>
        </pc:picChg>
      </pc:sldChg>
      <pc:sldChg chg="addSp delSp modSp mod modNotesTx">
        <pc:chgData name="Carlos Leonel Ramirez Martinez" userId="14d3900238d93848" providerId="LiveId" clId="{3F05E0D8-4AF0-4C37-837E-030A8C080521}" dt="2022-03-21T20:38:33.235" v="3331"/>
        <pc:sldMkLst>
          <pc:docMk/>
          <pc:sldMk cId="3068478742" sldId="306"/>
        </pc:sldMkLst>
        <pc:spChg chg="mod">
          <ac:chgData name="Carlos Leonel Ramirez Martinez" userId="14d3900238d93848" providerId="LiveId" clId="{3F05E0D8-4AF0-4C37-837E-030A8C080521}" dt="2022-03-21T20:33:47.253" v="3305" actId="20577"/>
          <ac:spMkLst>
            <pc:docMk/>
            <pc:sldMk cId="3068478742" sldId="306"/>
            <ac:spMk id="2" creationId="{3FE88BDD-3E8B-4503-8D71-1202C63F481F}"/>
          </ac:spMkLst>
        </pc:spChg>
        <pc:spChg chg="add del mod">
          <ac:chgData name="Carlos Leonel Ramirez Martinez" userId="14d3900238d93848" providerId="LiveId" clId="{3F05E0D8-4AF0-4C37-837E-030A8C080521}" dt="2022-03-21T20:33:04.320" v="3278" actId="478"/>
          <ac:spMkLst>
            <pc:docMk/>
            <pc:sldMk cId="3068478742" sldId="306"/>
            <ac:spMk id="4" creationId="{73361435-5B34-460A-A387-75B611F33219}"/>
          </ac:spMkLst>
        </pc:spChg>
        <pc:spChg chg="add del mod">
          <ac:chgData name="Carlos Leonel Ramirez Martinez" userId="14d3900238d93848" providerId="LiveId" clId="{3F05E0D8-4AF0-4C37-837E-030A8C080521}" dt="2022-03-21T20:33:27.507" v="3288" actId="22"/>
          <ac:spMkLst>
            <pc:docMk/>
            <pc:sldMk cId="3068478742" sldId="306"/>
            <ac:spMk id="11" creationId="{C8D7AA2E-7CDC-4B1E-BF7A-5C760C0E6ED2}"/>
          </ac:spMkLst>
        </pc:spChg>
        <pc:spChg chg="add mod">
          <ac:chgData name="Carlos Leonel Ramirez Martinez" userId="14d3900238d93848" providerId="LiveId" clId="{3F05E0D8-4AF0-4C37-837E-030A8C080521}" dt="2022-03-21T20:34:20.588" v="3320" actId="14100"/>
          <ac:spMkLst>
            <pc:docMk/>
            <pc:sldMk cId="3068478742" sldId="306"/>
            <ac:spMk id="13" creationId="{DE60F556-E232-4944-A413-F80205D898E6}"/>
          </ac:spMkLst>
        </pc:spChg>
        <pc:picChg chg="add del mod ord">
          <ac:chgData name="Carlos Leonel Ramirez Martinez" userId="14d3900238d93848" providerId="LiveId" clId="{3F05E0D8-4AF0-4C37-837E-030A8C080521}" dt="2022-03-21T20:33:03.939" v="3277" actId="22"/>
          <ac:picMkLst>
            <pc:docMk/>
            <pc:sldMk cId="3068478742" sldId="306"/>
            <ac:picMk id="7" creationId="{6709B972-E372-4DA8-838F-A5DBDD01C5F5}"/>
          </ac:picMkLst>
        </pc:picChg>
        <pc:picChg chg="add del">
          <ac:chgData name="Carlos Leonel Ramirez Martinez" userId="14d3900238d93848" providerId="LiveId" clId="{3F05E0D8-4AF0-4C37-837E-030A8C080521}" dt="2022-03-21T20:33:01.478" v="3273" actId="22"/>
          <ac:picMkLst>
            <pc:docMk/>
            <pc:sldMk cId="3068478742" sldId="306"/>
            <ac:picMk id="9" creationId="{22C31D5E-2CBD-474F-8887-F8CA34BABBD8}"/>
          </ac:picMkLst>
        </pc:picChg>
        <pc:picChg chg="add mod ord">
          <ac:chgData name="Carlos Leonel Ramirez Martinez" userId="14d3900238d93848" providerId="LiveId" clId="{3F05E0D8-4AF0-4C37-837E-030A8C080521}" dt="2022-03-21T20:34:27.845" v="3323" actId="1076"/>
          <ac:picMkLst>
            <pc:docMk/>
            <pc:sldMk cId="3068478742" sldId="306"/>
            <ac:picMk id="14" creationId="{6054EA71-EC60-45C3-985A-58ED142CEFDD}"/>
          </ac:picMkLst>
        </pc:picChg>
        <pc:picChg chg="add del">
          <ac:chgData name="Carlos Leonel Ramirez Martinez" userId="14d3900238d93848" providerId="LiveId" clId="{3F05E0D8-4AF0-4C37-837E-030A8C080521}" dt="2022-03-21T20:33:16.109" v="3286" actId="478"/>
          <ac:picMkLst>
            <pc:docMk/>
            <pc:sldMk cId="3068478742" sldId="306"/>
            <ac:picMk id="1028" creationId="{210851D7-7496-4DC8-A707-C6608B66ADB3}"/>
          </ac:picMkLst>
        </pc:picChg>
        <pc:picChg chg="add del">
          <ac:chgData name="Carlos Leonel Ramirez Martinez" userId="14d3900238d93848" providerId="LiveId" clId="{3F05E0D8-4AF0-4C37-837E-030A8C080521}" dt="2022-03-21T20:33:18.117" v="3287" actId="478"/>
          <ac:picMkLst>
            <pc:docMk/>
            <pc:sldMk cId="3068478742" sldId="306"/>
            <ac:picMk id="1030" creationId="{69571935-6999-4B9C-80D0-203ECA1FE5A2}"/>
          </ac:picMkLst>
        </pc:picChg>
      </pc:sldChg>
      <pc:sldChg chg="addSp delSp modSp mod modClrScheme chgLayout">
        <pc:chgData name="Carlos Leonel Ramirez Martinez" userId="14d3900238d93848" providerId="LiveId" clId="{3F05E0D8-4AF0-4C37-837E-030A8C080521}" dt="2022-03-21T20:39:04.683" v="3339" actId="1076"/>
        <pc:sldMkLst>
          <pc:docMk/>
          <pc:sldMk cId="160003860" sldId="307"/>
        </pc:sldMkLst>
        <pc:spChg chg="mod ord">
          <ac:chgData name="Carlos Leonel Ramirez Martinez" userId="14d3900238d93848" providerId="LiveId" clId="{3F05E0D8-4AF0-4C37-837E-030A8C080521}" dt="2022-03-21T20:38:56.782" v="3334" actId="700"/>
          <ac:spMkLst>
            <pc:docMk/>
            <pc:sldMk cId="160003860" sldId="307"/>
            <ac:spMk id="2" creationId="{3FE88BDD-3E8B-4503-8D71-1202C63F481F}"/>
          </ac:spMkLst>
        </pc:spChg>
        <pc:spChg chg="mod ord">
          <ac:chgData name="Carlos Leonel Ramirez Martinez" userId="14d3900238d93848" providerId="LiveId" clId="{3F05E0D8-4AF0-4C37-837E-030A8C080521}" dt="2022-03-21T20:38:56.782" v="3334" actId="700"/>
          <ac:spMkLst>
            <pc:docMk/>
            <pc:sldMk cId="160003860" sldId="307"/>
            <ac:spMk id="3" creationId="{C7FEE869-AC15-481D-827D-4A98D31CA8E9}"/>
          </ac:spMkLst>
        </pc:spChg>
        <pc:spChg chg="mod ord">
          <ac:chgData name="Carlos Leonel Ramirez Martinez" userId="14d3900238d93848" providerId="LiveId" clId="{3F05E0D8-4AF0-4C37-837E-030A8C080521}" dt="2022-03-21T20:38:56.782" v="3334" actId="700"/>
          <ac:spMkLst>
            <pc:docMk/>
            <pc:sldMk cId="160003860" sldId="307"/>
            <ac:spMk id="5" creationId="{45DD6271-3696-4515-B1D3-E2C81E37D86F}"/>
          </ac:spMkLst>
        </pc:spChg>
        <pc:spChg chg="add del mod ord">
          <ac:chgData name="Carlos Leonel Ramirez Martinez" userId="14d3900238d93848" providerId="LiveId" clId="{3F05E0D8-4AF0-4C37-837E-030A8C080521}" dt="2022-03-21T20:38:56.782" v="3334" actId="700"/>
          <ac:spMkLst>
            <pc:docMk/>
            <pc:sldMk cId="160003860" sldId="307"/>
            <ac:spMk id="6" creationId="{7CE25910-9FE1-40E1-8043-10D59B7E442F}"/>
          </ac:spMkLst>
        </pc:spChg>
        <pc:picChg chg="del">
          <ac:chgData name="Carlos Leonel Ramirez Martinez" userId="14d3900238d93848" providerId="LiveId" clId="{3F05E0D8-4AF0-4C37-837E-030A8C080521}" dt="2022-03-21T20:38:50.030" v="3332" actId="478"/>
          <ac:picMkLst>
            <pc:docMk/>
            <pc:sldMk cId="160003860" sldId="307"/>
            <ac:picMk id="7" creationId="{19184866-69B7-4467-92CC-18AF91D5D1A5}"/>
          </ac:picMkLst>
        </pc:picChg>
        <pc:picChg chg="add mod">
          <ac:chgData name="Carlos Leonel Ramirez Martinez" userId="14d3900238d93848" providerId="LiveId" clId="{3F05E0D8-4AF0-4C37-837E-030A8C080521}" dt="2022-03-21T20:39:04.683" v="3339" actId="1076"/>
          <ac:picMkLst>
            <pc:docMk/>
            <pc:sldMk cId="160003860" sldId="307"/>
            <ac:picMk id="10" creationId="{22CD54FC-E9CD-4200-83C9-502A312D736E}"/>
          </ac:picMkLst>
        </pc:picChg>
      </pc:sldChg>
      <pc:sldChg chg="addSp delSp modSp mod modClrScheme chgLayout modNotesTx">
        <pc:chgData name="Carlos Leonel Ramirez Martinez" userId="14d3900238d93848" providerId="LiveId" clId="{3F05E0D8-4AF0-4C37-837E-030A8C080521}" dt="2022-03-21T20:50:41.834" v="3463"/>
        <pc:sldMkLst>
          <pc:docMk/>
          <pc:sldMk cId="1520187931" sldId="308"/>
        </pc:sldMkLst>
        <pc:spChg chg="mod ord">
          <ac:chgData name="Carlos Leonel Ramirez Martinez" userId="14d3900238d93848" providerId="LiveId" clId="{3F05E0D8-4AF0-4C37-837E-030A8C080521}" dt="2022-03-21T20:49:50.597" v="3456" actId="27636"/>
          <ac:spMkLst>
            <pc:docMk/>
            <pc:sldMk cId="1520187931" sldId="308"/>
            <ac:spMk id="2" creationId="{3FE88BDD-3E8B-4503-8D71-1202C63F481F}"/>
          </ac:spMkLst>
        </pc:spChg>
        <pc:spChg chg="mod ord">
          <ac:chgData name="Carlos Leonel Ramirez Martinez" userId="14d3900238d93848" providerId="LiveId" clId="{3F05E0D8-4AF0-4C37-837E-030A8C080521}" dt="2022-03-21T20:48:53.451" v="3448" actId="700"/>
          <ac:spMkLst>
            <pc:docMk/>
            <pc:sldMk cId="1520187931" sldId="308"/>
            <ac:spMk id="3" creationId="{C7FEE869-AC15-481D-827D-4A98D31CA8E9}"/>
          </ac:spMkLst>
        </pc:spChg>
        <pc:spChg chg="mod ord">
          <ac:chgData name="Carlos Leonel Ramirez Martinez" userId="14d3900238d93848" providerId="LiveId" clId="{3F05E0D8-4AF0-4C37-837E-030A8C080521}" dt="2022-03-21T20:48:53.451" v="3448" actId="700"/>
          <ac:spMkLst>
            <pc:docMk/>
            <pc:sldMk cId="1520187931" sldId="308"/>
            <ac:spMk id="5" creationId="{45DD6271-3696-4515-B1D3-E2C81E37D86F}"/>
          </ac:spMkLst>
        </pc:spChg>
        <pc:spChg chg="add del mod ord">
          <ac:chgData name="Carlos Leonel Ramirez Martinez" userId="14d3900238d93848" providerId="LiveId" clId="{3F05E0D8-4AF0-4C37-837E-030A8C080521}" dt="2022-03-21T20:48:53.451" v="3448" actId="700"/>
          <ac:spMkLst>
            <pc:docMk/>
            <pc:sldMk cId="1520187931" sldId="308"/>
            <ac:spMk id="6" creationId="{27AF4450-DE75-454B-974A-72D81EC73D72}"/>
          </ac:spMkLst>
        </pc:spChg>
        <pc:spChg chg="add del mod ord">
          <ac:chgData name="Carlos Leonel Ramirez Martinez" userId="14d3900238d93848" providerId="LiveId" clId="{3F05E0D8-4AF0-4C37-837E-030A8C080521}" dt="2022-03-21T20:49:04.181" v="3450" actId="22"/>
          <ac:spMkLst>
            <pc:docMk/>
            <pc:sldMk cId="1520187931" sldId="308"/>
            <ac:spMk id="8" creationId="{CEAFC4A6-8AB4-4A52-8EBE-B899352210C6}"/>
          </ac:spMkLst>
        </pc:spChg>
        <pc:spChg chg="add mod">
          <ac:chgData name="Carlos Leonel Ramirez Martinez" userId="14d3900238d93848" providerId="LiveId" clId="{3F05E0D8-4AF0-4C37-837E-030A8C080521}" dt="2022-03-21T20:50:03.720" v="3462" actId="1076"/>
          <ac:spMkLst>
            <pc:docMk/>
            <pc:sldMk cId="1520187931" sldId="308"/>
            <ac:spMk id="11" creationId="{E4285D28-9B62-438E-A44D-C885E150D872}"/>
          </ac:spMkLst>
        </pc:spChg>
        <pc:picChg chg="del">
          <ac:chgData name="Carlos Leonel Ramirez Martinez" userId="14d3900238d93848" providerId="LiveId" clId="{3F05E0D8-4AF0-4C37-837E-030A8C080521}" dt="2022-03-21T20:48:50.680" v="3447" actId="478"/>
          <ac:picMkLst>
            <pc:docMk/>
            <pc:sldMk cId="1520187931" sldId="308"/>
            <ac:picMk id="7" creationId="{7DC92408-EECE-429E-AC44-D9BC69BD2E2A}"/>
          </ac:picMkLst>
        </pc:picChg>
        <pc:picChg chg="add mod ord">
          <ac:chgData name="Carlos Leonel Ramirez Martinez" userId="14d3900238d93848" providerId="LiveId" clId="{3F05E0D8-4AF0-4C37-837E-030A8C080521}" dt="2022-03-21T20:49:58.152" v="3460" actId="1076"/>
          <ac:picMkLst>
            <pc:docMk/>
            <pc:sldMk cId="1520187931" sldId="308"/>
            <ac:picMk id="10" creationId="{818C893E-AFC7-4FB4-9117-64106AF05D3E}"/>
          </ac:picMkLst>
        </pc:picChg>
      </pc:sldChg>
      <pc:sldChg chg="addSp delSp modSp mod modClrScheme chgLayout modNotesTx">
        <pc:chgData name="Carlos Leonel Ramirez Martinez" userId="14d3900238d93848" providerId="LiveId" clId="{3F05E0D8-4AF0-4C37-837E-030A8C080521}" dt="2022-03-21T21:39:51.681" v="4038" actId="22"/>
        <pc:sldMkLst>
          <pc:docMk/>
          <pc:sldMk cId="4101249056" sldId="309"/>
        </pc:sldMkLst>
        <pc:spChg chg="del">
          <ac:chgData name="Carlos Leonel Ramirez Martinez" userId="14d3900238d93848" providerId="LiveId" clId="{3F05E0D8-4AF0-4C37-837E-030A8C080521}" dt="2022-03-21T21:33:50.688" v="3885" actId="478"/>
          <ac:spMkLst>
            <pc:docMk/>
            <pc:sldMk cId="4101249056" sldId="309"/>
            <ac:spMk id="2" creationId="{3FE88BDD-3E8B-4503-8D71-1202C63F481F}"/>
          </ac:spMkLst>
        </pc:spChg>
        <pc:spChg chg="mod ord">
          <ac:chgData name="Carlos Leonel Ramirez Martinez" userId="14d3900238d93848" providerId="LiveId" clId="{3F05E0D8-4AF0-4C37-837E-030A8C080521}" dt="2022-03-21T21:34:00.644" v="3890" actId="700"/>
          <ac:spMkLst>
            <pc:docMk/>
            <pc:sldMk cId="4101249056" sldId="309"/>
            <ac:spMk id="3" creationId="{C7FEE869-AC15-481D-827D-4A98D31CA8E9}"/>
          </ac:spMkLst>
        </pc:spChg>
        <pc:spChg chg="mod ord">
          <ac:chgData name="Carlos Leonel Ramirez Martinez" userId="14d3900238d93848" providerId="LiveId" clId="{3F05E0D8-4AF0-4C37-837E-030A8C080521}" dt="2022-03-21T21:38:03.034" v="3931"/>
          <ac:spMkLst>
            <pc:docMk/>
            <pc:sldMk cId="4101249056" sldId="309"/>
            <ac:spMk id="5" creationId="{45DD6271-3696-4515-B1D3-E2C81E37D86F}"/>
          </ac:spMkLst>
        </pc:spChg>
        <pc:spChg chg="add del mod ord">
          <ac:chgData name="Carlos Leonel Ramirez Martinez" userId="14d3900238d93848" providerId="LiveId" clId="{3F05E0D8-4AF0-4C37-837E-030A8C080521}" dt="2022-03-21T21:34:00.644" v="3890" actId="700"/>
          <ac:spMkLst>
            <pc:docMk/>
            <pc:sldMk cId="4101249056" sldId="309"/>
            <ac:spMk id="6" creationId="{325E8C9A-89EB-4709-8E77-D682C3C8B2EF}"/>
          </ac:spMkLst>
        </pc:spChg>
        <pc:spChg chg="add del mod ord">
          <ac:chgData name="Carlos Leonel Ramirez Martinez" userId="14d3900238d93848" providerId="LiveId" clId="{3F05E0D8-4AF0-4C37-837E-030A8C080521}" dt="2022-03-21T21:34:00.644" v="3890" actId="700"/>
          <ac:spMkLst>
            <pc:docMk/>
            <pc:sldMk cId="4101249056" sldId="309"/>
            <ac:spMk id="8" creationId="{EC931EDE-F97F-48FE-B53D-53FF1FA41805}"/>
          </ac:spMkLst>
        </pc:spChg>
        <pc:spChg chg="add del mod ord">
          <ac:chgData name="Carlos Leonel Ramirez Martinez" userId="14d3900238d93848" providerId="LiveId" clId="{3F05E0D8-4AF0-4C37-837E-030A8C080521}" dt="2022-03-21T21:33:57.243" v="3889" actId="700"/>
          <ac:spMkLst>
            <pc:docMk/>
            <pc:sldMk cId="4101249056" sldId="309"/>
            <ac:spMk id="9" creationId="{129581B3-5926-4B46-B010-1EBBC4A57B3C}"/>
          </ac:spMkLst>
        </pc:spChg>
        <pc:spChg chg="add mod ord">
          <ac:chgData name="Carlos Leonel Ramirez Martinez" userId="14d3900238d93848" providerId="LiveId" clId="{3F05E0D8-4AF0-4C37-837E-030A8C080521}" dt="2022-03-21T21:34:03.928" v="3892" actId="20577"/>
          <ac:spMkLst>
            <pc:docMk/>
            <pc:sldMk cId="4101249056" sldId="309"/>
            <ac:spMk id="10" creationId="{57B2357B-8BE4-4C41-B856-C0ACAFABD137}"/>
          </ac:spMkLst>
        </pc:spChg>
        <pc:spChg chg="add del">
          <ac:chgData name="Carlos Leonel Ramirez Martinez" userId="14d3900238d93848" providerId="LiveId" clId="{3F05E0D8-4AF0-4C37-837E-030A8C080521}" dt="2022-03-21T21:37:50.561" v="3927" actId="22"/>
          <ac:spMkLst>
            <pc:docMk/>
            <pc:sldMk cId="4101249056" sldId="309"/>
            <ac:spMk id="17" creationId="{ACE18B48-3241-401A-91D1-671EF90C8ECE}"/>
          </ac:spMkLst>
        </pc:spChg>
        <pc:spChg chg="add mod">
          <ac:chgData name="Carlos Leonel Ramirez Martinez" userId="14d3900238d93848" providerId="LiveId" clId="{3F05E0D8-4AF0-4C37-837E-030A8C080521}" dt="2022-03-21T21:39:33.983" v="4036" actId="14100"/>
          <ac:spMkLst>
            <pc:docMk/>
            <pc:sldMk cId="4101249056" sldId="309"/>
            <ac:spMk id="19" creationId="{EEF2ACC0-6D6C-4975-8FD6-CEEE70C344DB}"/>
          </ac:spMkLst>
        </pc:spChg>
        <pc:spChg chg="add mod">
          <ac:chgData name="Carlos Leonel Ramirez Martinez" userId="14d3900238d93848" providerId="LiveId" clId="{3F05E0D8-4AF0-4C37-837E-030A8C080521}" dt="2022-03-21T21:39:23.902" v="4030" actId="1076"/>
          <ac:spMkLst>
            <pc:docMk/>
            <pc:sldMk cId="4101249056" sldId="309"/>
            <ac:spMk id="21" creationId="{2FC321F9-B079-4802-AD01-F0290C25A17C}"/>
          </ac:spMkLst>
        </pc:spChg>
        <pc:spChg chg="add del">
          <ac:chgData name="Carlos Leonel Ramirez Martinez" userId="14d3900238d93848" providerId="LiveId" clId="{3F05E0D8-4AF0-4C37-837E-030A8C080521}" dt="2022-03-21T21:39:51.681" v="4038" actId="22"/>
          <ac:spMkLst>
            <pc:docMk/>
            <pc:sldMk cId="4101249056" sldId="309"/>
            <ac:spMk id="23" creationId="{27C1050C-C915-4662-A46A-9024A561222F}"/>
          </ac:spMkLst>
        </pc:spChg>
        <pc:picChg chg="add mod">
          <ac:chgData name="Carlos Leonel Ramirez Martinez" userId="14d3900238d93848" providerId="LiveId" clId="{3F05E0D8-4AF0-4C37-837E-030A8C080521}" dt="2022-03-21T21:39:29.133" v="4034" actId="1076"/>
          <ac:picMkLst>
            <pc:docMk/>
            <pc:sldMk cId="4101249056" sldId="309"/>
            <ac:picMk id="12" creationId="{D47CA313-D15B-4494-9897-183B02D862B9}"/>
          </ac:picMkLst>
        </pc:picChg>
        <pc:picChg chg="del">
          <ac:chgData name="Carlos Leonel Ramirez Martinez" userId="14d3900238d93848" providerId="LiveId" clId="{3F05E0D8-4AF0-4C37-837E-030A8C080521}" dt="2022-03-21T21:33:47.866" v="3884" actId="478"/>
          <ac:picMkLst>
            <pc:docMk/>
            <pc:sldMk cId="4101249056" sldId="309"/>
            <ac:picMk id="13" creationId="{504F5892-56B9-42FB-9856-F86753337801}"/>
          </ac:picMkLst>
        </pc:picChg>
        <pc:picChg chg="add mod">
          <ac:chgData name="Carlos Leonel Ramirez Martinez" userId="14d3900238d93848" providerId="LiveId" clId="{3F05E0D8-4AF0-4C37-837E-030A8C080521}" dt="2022-03-21T21:39:25.222" v="4031" actId="1076"/>
          <ac:picMkLst>
            <pc:docMk/>
            <pc:sldMk cId="4101249056" sldId="309"/>
            <ac:picMk id="15" creationId="{CFD02ED4-D9E6-474C-BA12-10571BF31E4F}"/>
          </ac:picMkLst>
        </pc:picChg>
      </pc:sldChg>
      <pc:sldChg chg="del">
        <pc:chgData name="Carlos Leonel Ramirez Martinez" userId="14d3900238d93848" providerId="LiveId" clId="{3F05E0D8-4AF0-4C37-837E-030A8C080521}" dt="2022-03-21T22:39:46.775" v="5565" actId="47"/>
        <pc:sldMkLst>
          <pc:docMk/>
          <pc:sldMk cId="532679090" sldId="310"/>
        </pc:sldMkLst>
      </pc:sldChg>
      <pc:sldChg chg="del">
        <pc:chgData name="Carlos Leonel Ramirez Martinez" userId="14d3900238d93848" providerId="LiveId" clId="{3F05E0D8-4AF0-4C37-837E-030A8C080521}" dt="2022-03-21T13:04:43.205" v="1634" actId="47"/>
        <pc:sldMkLst>
          <pc:docMk/>
          <pc:sldMk cId="1999419765" sldId="311"/>
        </pc:sldMkLst>
      </pc:sldChg>
      <pc:sldChg chg="del">
        <pc:chgData name="Carlos Leonel Ramirez Martinez" userId="14d3900238d93848" providerId="LiveId" clId="{3F05E0D8-4AF0-4C37-837E-030A8C080521}" dt="2022-03-21T13:04:43.205" v="1634" actId="47"/>
        <pc:sldMkLst>
          <pc:docMk/>
          <pc:sldMk cId="3518549210" sldId="312"/>
        </pc:sldMkLst>
      </pc:sldChg>
      <pc:sldChg chg="del">
        <pc:chgData name="Carlos Leonel Ramirez Martinez" userId="14d3900238d93848" providerId="LiveId" clId="{3F05E0D8-4AF0-4C37-837E-030A8C080521}" dt="2022-03-21T13:04:43.205" v="1634" actId="47"/>
        <pc:sldMkLst>
          <pc:docMk/>
          <pc:sldMk cId="3481122639" sldId="313"/>
        </pc:sldMkLst>
      </pc:sldChg>
      <pc:sldChg chg="del">
        <pc:chgData name="Carlos Leonel Ramirez Martinez" userId="14d3900238d93848" providerId="LiveId" clId="{3F05E0D8-4AF0-4C37-837E-030A8C080521}" dt="2022-03-21T13:04:43.205" v="1634" actId="47"/>
        <pc:sldMkLst>
          <pc:docMk/>
          <pc:sldMk cId="1766156547" sldId="314"/>
        </pc:sldMkLst>
      </pc:sldChg>
      <pc:sldChg chg="del">
        <pc:chgData name="Carlos Leonel Ramirez Martinez" userId="14d3900238d93848" providerId="LiveId" clId="{3F05E0D8-4AF0-4C37-837E-030A8C080521}" dt="2022-03-21T13:04:43.205" v="1634" actId="47"/>
        <pc:sldMkLst>
          <pc:docMk/>
          <pc:sldMk cId="1048045791" sldId="315"/>
        </pc:sldMkLst>
      </pc:sldChg>
      <pc:sldChg chg="del">
        <pc:chgData name="Carlos Leonel Ramirez Martinez" userId="14d3900238d93848" providerId="LiveId" clId="{3F05E0D8-4AF0-4C37-837E-030A8C080521}" dt="2022-03-21T13:04:43.205" v="1634" actId="47"/>
        <pc:sldMkLst>
          <pc:docMk/>
          <pc:sldMk cId="3169895060" sldId="316"/>
        </pc:sldMkLst>
      </pc:sldChg>
      <pc:sldChg chg="del">
        <pc:chgData name="Carlos Leonel Ramirez Martinez" userId="14d3900238d93848" providerId="LiveId" clId="{3F05E0D8-4AF0-4C37-837E-030A8C080521}" dt="2022-03-21T15:07:09.283" v="1995" actId="47"/>
        <pc:sldMkLst>
          <pc:docMk/>
          <pc:sldMk cId="2835114468" sldId="317"/>
        </pc:sldMkLst>
      </pc:sldChg>
      <pc:sldChg chg="del">
        <pc:chgData name="Carlos Leonel Ramirez Martinez" userId="14d3900238d93848" providerId="LiveId" clId="{3F05E0D8-4AF0-4C37-837E-030A8C080521}" dt="2022-03-21T15:07:05.756" v="1994" actId="47"/>
        <pc:sldMkLst>
          <pc:docMk/>
          <pc:sldMk cId="1975149396" sldId="318"/>
        </pc:sldMkLst>
      </pc:sldChg>
      <pc:sldChg chg="del">
        <pc:chgData name="Carlos Leonel Ramirez Martinez" userId="14d3900238d93848" providerId="LiveId" clId="{3F05E0D8-4AF0-4C37-837E-030A8C080521}" dt="2022-03-21T15:07:04.526" v="1993" actId="47"/>
        <pc:sldMkLst>
          <pc:docMk/>
          <pc:sldMk cId="3663120860" sldId="319"/>
        </pc:sldMkLst>
      </pc:sldChg>
      <pc:sldChg chg="del">
        <pc:chgData name="Carlos Leonel Ramirez Martinez" userId="14d3900238d93848" providerId="LiveId" clId="{3F05E0D8-4AF0-4C37-837E-030A8C080521}" dt="2022-03-21T15:07:02.824" v="1992" actId="47"/>
        <pc:sldMkLst>
          <pc:docMk/>
          <pc:sldMk cId="541574990" sldId="320"/>
        </pc:sldMkLst>
      </pc:sldChg>
      <pc:sldChg chg="del">
        <pc:chgData name="Carlos Leonel Ramirez Martinez" userId="14d3900238d93848" providerId="LiveId" clId="{3F05E0D8-4AF0-4C37-837E-030A8C080521}" dt="2022-03-21T15:24:38.236" v="2345" actId="47"/>
        <pc:sldMkLst>
          <pc:docMk/>
          <pc:sldMk cId="965112366" sldId="322"/>
        </pc:sldMkLst>
      </pc:sldChg>
      <pc:sldChg chg="del">
        <pc:chgData name="Carlos Leonel Ramirez Martinez" userId="14d3900238d93848" providerId="LiveId" clId="{3F05E0D8-4AF0-4C37-837E-030A8C080521}" dt="2022-03-21T20:26:30.367" v="3204" actId="47"/>
        <pc:sldMkLst>
          <pc:docMk/>
          <pc:sldMk cId="4149491410" sldId="323"/>
        </pc:sldMkLst>
      </pc:sldChg>
      <pc:sldChg chg="addSp modSp mod ord modNotesTx">
        <pc:chgData name="Carlos Leonel Ramirez Martinez" userId="14d3900238d93848" providerId="LiveId" clId="{3F05E0D8-4AF0-4C37-837E-030A8C080521}" dt="2022-03-21T20:38:27.229" v="3330"/>
        <pc:sldMkLst>
          <pc:docMk/>
          <pc:sldMk cId="530146288" sldId="324"/>
        </pc:sldMkLst>
        <pc:spChg chg="mod">
          <ac:chgData name="Carlos Leonel Ramirez Martinez" userId="14d3900238d93848" providerId="LiveId" clId="{3F05E0D8-4AF0-4C37-837E-030A8C080521}" dt="2022-03-21T20:31:33.214" v="3242" actId="20577"/>
          <ac:spMkLst>
            <pc:docMk/>
            <pc:sldMk cId="530146288" sldId="324"/>
            <ac:spMk id="2" creationId="{3FE88BDD-3E8B-4503-8D71-1202C63F481F}"/>
          </ac:spMkLst>
        </pc:spChg>
        <pc:spChg chg="add mod">
          <ac:chgData name="Carlos Leonel Ramirez Martinez" userId="14d3900238d93848" providerId="LiveId" clId="{3F05E0D8-4AF0-4C37-837E-030A8C080521}" dt="2022-03-21T20:34:33.230" v="3325" actId="403"/>
          <ac:spMkLst>
            <pc:docMk/>
            <pc:sldMk cId="530146288" sldId="324"/>
            <ac:spMk id="7" creationId="{6CB29411-10AE-49A2-AC38-594E3F1F952F}"/>
          </ac:spMkLst>
        </pc:spChg>
        <pc:picChg chg="mod">
          <ac:chgData name="Carlos Leonel Ramirez Martinez" userId="14d3900238d93848" providerId="LiveId" clId="{3F05E0D8-4AF0-4C37-837E-030A8C080521}" dt="2022-03-21T20:31:25.764" v="3236" actId="1076"/>
          <ac:picMkLst>
            <pc:docMk/>
            <pc:sldMk cId="530146288" sldId="324"/>
            <ac:picMk id="2050" creationId="{9F0A7873-ED95-4B50-9E0B-CF11B42A2BF7}"/>
          </ac:picMkLst>
        </pc:picChg>
      </pc:sldChg>
      <pc:sldChg chg="addSp modSp mod ord modNotesTx">
        <pc:chgData name="Carlos Leonel Ramirez Martinez" userId="14d3900238d93848" providerId="LiveId" clId="{3F05E0D8-4AF0-4C37-837E-030A8C080521}" dt="2022-03-21T20:38:21.369" v="3329"/>
        <pc:sldMkLst>
          <pc:docMk/>
          <pc:sldMk cId="4264062779" sldId="325"/>
        </pc:sldMkLst>
        <pc:spChg chg="mod">
          <ac:chgData name="Carlos Leonel Ramirez Martinez" userId="14d3900238d93848" providerId="LiveId" clId="{3F05E0D8-4AF0-4C37-837E-030A8C080521}" dt="2022-03-21T20:30:26.070" v="3228" actId="5793"/>
          <ac:spMkLst>
            <pc:docMk/>
            <pc:sldMk cId="4264062779" sldId="325"/>
            <ac:spMk id="2" creationId="{3FE88BDD-3E8B-4503-8D71-1202C63F481F}"/>
          </ac:spMkLst>
        </pc:spChg>
        <pc:spChg chg="add mod">
          <ac:chgData name="Carlos Leonel Ramirez Martinez" userId="14d3900238d93848" providerId="LiveId" clId="{3F05E0D8-4AF0-4C37-837E-030A8C080521}" dt="2022-03-21T20:34:38.095" v="3327" actId="403"/>
          <ac:spMkLst>
            <pc:docMk/>
            <pc:sldMk cId="4264062779" sldId="325"/>
            <ac:spMk id="7" creationId="{647E874F-DA3A-4A5B-9B2B-E21BF644A8EE}"/>
          </ac:spMkLst>
        </pc:spChg>
      </pc:sldChg>
      <pc:sldChg chg="addSp delSp modSp mod modNotesTx">
        <pc:chgData name="Carlos Leonel Ramirez Martinez" userId="14d3900238d93848" providerId="LiveId" clId="{3F05E0D8-4AF0-4C37-837E-030A8C080521}" dt="2022-03-21T20:46:37.100" v="3428" actId="207"/>
        <pc:sldMkLst>
          <pc:docMk/>
          <pc:sldMk cId="2363159162" sldId="326"/>
        </pc:sldMkLst>
        <pc:spChg chg="mod">
          <ac:chgData name="Carlos Leonel Ramirez Martinez" userId="14d3900238d93848" providerId="LiveId" clId="{3F05E0D8-4AF0-4C37-837E-030A8C080521}" dt="2022-03-21T20:45:25.211" v="3415" actId="20577"/>
          <ac:spMkLst>
            <pc:docMk/>
            <pc:sldMk cId="2363159162" sldId="326"/>
            <ac:spMk id="2" creationId="{3FE88BDD-3E8B-4503-8D71-1202C63F481F}"/>
          </ac:spMkLst>
        </pc:spChg>
        <pc:spChg chg="add del mod">
          <ac:chgData name="Carlos Leonel Ramirez Martinez" userId="14d3900238d93848" providerId="LiveId" clId="{3F05E0D8-4AF0-4C37-837E-030A8C080521}" dt="2022-03-21T20:45:40.085" v="3417" actId="22"/>
          <ac:spMkLst>
            <pc:docMk/>
            <pc:sldMk cId="2363159162" sldId="326"/>
            <ac:spMk id="4" creationId="{8956FFF7-63DE-4556-AC8F-2F2A45397DDF}"/>
          </ac:spMkLst>
        </pc:spChg>
        <pc:spChg chg="add del mod">
          <ac:chgData name="Carlos Leonel Ramirez Martinez" userId="14d3900238d93848" providerId="LiveId" clId="{3F05E0D8-4AF0-4C37-837E-030A8C080521}" dt="2022-03-21T20:46:01.420" v="3419"/>
          <ac:spMkLst>
            <pc:docMk/>
            <pc:sldMk cId="2363159162" sldId="326"/>
            <ac:spMk id="9" creationId="{40EF1D97-5B47-4C6E-BB21-A8F2C0A0E025}"/>
          </ac:spMkLst>
        </pc:spChg>
        <pc:spChg chg="add mod">
          <ac:chgData name="Carlos Leonel Ramirez Martinez" userId="14d3900238d93848" providerId="LiveId" clId="{3F05E0D8-4AF0-4C37-837E-030A8C080521}" dt="2022-03-21T20:46:37.100" v="3428" actId="207"/>
          <ac:spMkLst>
            <pc:docMk/>
            <pc:sldMk cId="2363159162" sldId="326"/>
            <ac:spMk id="11" creationId="{F88ECCD5-F3E2-428C-8FCF-37E3A5910417}"/>
          </ac:spMkLst>
        </pc:spChg>
        <pc:picChg chg="add mod ord">
          <ac:chgData name="Carlos Leonel Ramirez Martinez" userId="14d3900238d93848" providerId="LiveId" clId="{3F05E0D8-4AF0-4C37-837E-030A8C080521}" dt="2022-03-21T20:45:40.085" v="3417" actId="22"/>
          <ac:picMkLst>
            <pc:docMk/>
            <pc:sldMk cId="2363159162" sldId="326"/>
            <ac:picMk id="7" creationId="{A956484D-DABB-49B7-A8B3-1F81D89F7535}"/>
          </ac:picMkLst>
        </pc:picChg>
        <pc:picChg chg="del">
          <ac:chgData name="Carlos Leonel Ramirez Martinez" userId="14d3900238d93848" providerId="LiveId" clId="{3F05E0D8-4AF0-4C37-837E-030A8C080521}" dt="2022-03-21T20:45:29.058" v="3416" actId="478"/>
          <ac:picMkLst>
            <pc:docMk/>
            <pc:sldMk cId="2363159162" sldId="326"/>
            <ac:picMk id="4100" creationId="{6124904F-F428-4266-A89D-0CE43587388E}"/>
          </ac:picMkLst>
        </pc:picChg>
      </pc:sldChg>
      <pc:sldChg chg="addSp delSp modSp mod modClrScheme chgLayout modNotesTx">
        <pc:chgData name="Carlos Leonel Ramirez Martinez" userId="14d3900238d93848" providerId="LiveId" clId="{3F05E0D8-4AF0-4C37-837E-030A8C080521}" dt="2022-03-21T20:48:14.328" v="3446" actId="1076"/>
        <pc:sldMkLst>
          <pc:docMk/>
          <pc:sldMk cId="1260752073" sldId="327"/>
        </pc:sldMkLst>
        <pc:spChg chg="mod ord">
          <ac:chgData name="Carlos Leonel Ramirez Martinez" userId="14d3900238d93848" providerId="LiveId" clId="{3F05E0D8-4AF0-4C37-837E-030A8C080521}" dt="2022-03-21T20:47:53.569" v="3440" actId="700"/>
          <ac:spMkLst>
            <pc:docMk/>
            <pc:sldMk cId="1260752073" sldId="327"/>
            <ac:spMk id="2" creationId="{3FE88BDD-3E8B-4503-8D71-1202C63F481F}"/>
          </ac:spMkLst>
        </pc:spChg>
        <pc:spChg chg="mod ord">
          <ac:chgData name="Carlos Leonel Ramirez Martinez" userId="14d3900238d93848" providerId="LiveId" clId="{3F05E0D8-4AF0-4C37-837E-030A8C080521}" dt="2022-03-21T20:47:53.569" v="3440" actId="700"/>
          <ac:spMkLst>
            <pc:docMk/>
            <pc:sldMk cId="1260752073" sldId="327"/>
            <ac:spMk id="3" creationId="{C7FEE869-AC15-481D-827D-4A98D31CA8E9}"/>
          </ac:spMkLst>
        </pc:spChg>
        <pc:spChg chg="del mod ord">
          <ac:chgData name="Carlos Leonel Ramirez Martinez" userId="14d3900238d93848" providerId="LiveId" clId="{3F05E0D8-4AF0-4C37-837E-030A8C080521}" dt="2022-03-21T20:48:00.811" v="3443" actId="478"/>
          <ac:spMkLst>
            <pc:docMk/>
            <pc:sldMk cId="1260752073" sldId="327"/>
            <ac:spMk id="5" creationId="{45DD6271-3696-4515-B1D3-E2C81E37D86F}"/>
          </ac:spMkLst>
        </pc:spChg>
        <pc:spChg chg="add del mod ord">
          <ac:chgData name="Carlos Leonel Ramirez Martinez" userId="14d3900238d93848" providerId="LiveId" clId="{3F05E0D8-4AF0-4C37-837E-030A8C080521}" dt="2022-03-21T20:46:51.430" v="3430" actId="700"/>
          <ac:spMkLst>
            <pc:docMk/>
            <pc:sldMk cId="1260752073" sldId="327"/>
            <ac:spMk id="6" creationId="{E8343F60-CAC9-4DB7-931E-417D43C655F6}"/>
          </ac:spMkLst>
        </pc:spChg>
        <pc:spChg chg="add mod ord">
          <ac:chgData name="Carlos Leonel Ramirez Martinez" userId="14d3900238d93848" providerId="LiveId" clId="{3F05E0D8-4AF0-4C37-837E-030A8C080521}" dt="2022-03-21T20:47:59.050" v="3442" actId="20577"/>
          <ac:spMkLst>
            <pc:docMk/>
            <pc:sldMk cId="1260752073" sldId="327"/>
            <ac:spMk id="7" creationId="{E032E3A4-FD72-4C9B-9491-0B55D1F4B367}"/>
          </ac:spMkLst>
        </pc:spChg>
        <pc:spChg chg="add mod">
          <ac:chgData name="Carlos Leonel Ramirez Martinez" userId="14d3900238d93848" providerId="LiveId" clId="{3F05E0D8-4AF0-4C37-837E-030A8C080521}" dt="2022-03-21T20:47:46.958" v="3439"/>
          <ac:spMkLst>
            <pc:docMk/>
            <pc:sldMk cId="1260752073" sldId="327"/>
            <ac:spMk id="8" creationId="{1D27F185-C4BC-4D35-8A72-45E6387B02D6}"/>
          </ac:spMkLst>
        </pc:spChg>
        <pc:spChg chg="add del mod">
          <ac:chgData name="Carlos Leonel Ramirez Martinez" userId="14d3900238d93848" providerId="LiveId" clId="{3F05E0D8-4AF0-4C37-837E-030A8C080521}" dt="2022-03-21T20:48:10.786" v="3444" actId="22"/>
          <ac:spMkLst>
            <pc:docMk/>
            <pc:sldMk cId="1260752073" sldId="327"/>
            <ac:spMk id="11" creationId="{64E7D8DC-4D8B-441A-BA72-8C69A8D4212B}"/>
          </ac:spMkLst>
        </pc:spChg>
        <pc:picChg chg="del">
          <ac:chgData name="Carlos Leonel Ramirez Martinez" userId="14d3900238d93848" providerId="LiveId" clId="{3F05E0D8-4AF0-4C37-837E-030A8C080521}" dt="2022-03-21T20:46:47.413" v="3429" actId="478"/>
          <ac:picMkLst>
            <pc:docMk/>
            <pc:sldMk cId="1260752073" sldId="327"/>
            <ac:picMk id="10" creationId="{57D3645F-CAA2-4143-B5EE-A0FA2E081E45}"/>
          </ac:picMkLst>
        </pc:picChg>
        <pc:picChg chg="add mod ord">
          <ac:chgData name="Carlos Leonel Ramirez Martinez" userId="14d3900238d93848" providerId="LiveId" clId="{3F05E0D8-4AF0-4C37-837E-030A8C080521}" dt="2022-03-21T20:48:14.328" v="3446" actId="1076"/>
          <ac:picMkLst>
            <pc:docMk/>
            <pc:sldMk cId="1260752073" sldId="327"/>
            <ac:picMk id="13" creationId="{07A90741-CC98-408F-A43B-63E36538D851}"/>
          </ac:picMkLst>
        </pc:picChg>
      </pc:sldChg>
      <pc:sldChg chg="del">
        <pc:chgData name="Carlos Leonel Ramirez Martinez" userId="14d3900238d93848" providerId="LiveId" clId="{3F05E0D8-4AF0-4C37-837E-030A8C080521}" dt="2022-03-21T22:39:46.775" v="5565" actId="47"/>
        <pc:sldMkLst>
          <pc:docMk/>
          <pc:sldMk cId="2124517630" sldId="328"/>
        </pc:sldMkLst>
      </pc:sldChg>
      <pc:sldChg chg="del">
        <pc:chgData name="Carlos Leonel Ramirez Martinez" userId="14d3900238d93848" providerId="LiveId" clId="{3F05E0D8-4AF0-4C37-837E-030A8C080521}" dt="2022-03-21T22:39:46.775" v="5565" actId="47"/>
        <pc:sldMkLst>
          <pc:docMk/>
          <pc:sldMk cId="4251252474" sldId="329"/>
        </pc:sldMkLst>
      </pc:sldChg>
      <pc:sldChg chg="del">
        <pc:chgData name="Carlos Leonel Ramirez Martinez" userId="14d3900238d93848" providerId="LiveId" clId="{3F05E0D8-4AF0-4C37-837E-030A8C080521}" dt="2022-03-21T22:39:46.775" v="5565" actId="47"/>
        <pc:sldMkLst>
          <pc:docMk/>
          <pc:sldMk cId="1342689003" sldId="330"/>
        </pc:sldMkLst>
      </pc:sldChg>
      <pc:sldChg chg="del">
        <pc:chgData name="Carlos Leonel Ramirez Martinez" userId="14d3900238d93848" providerId="LiveId" clId="{3F05E0D8-4AF0-4C37-837E-030A8C080521}" dt="2022-03-21T22:39:46.775" v="5565" actId="47"/>
        <pc:sldMkLst>
          <pc:docMk/>
          <pc:sldMk cId="4093956243" sldId="331"/>
        </pc:sldMkLst>
      </pc:sldChg>
      <pc:sldChg chg="del">
        <pc:chgData name="Carlos Leonel Ramirez Martinez" userId="14d3900238d93848" providerId="LiveId" clId="{3F05E0D8-4AF0-4C37-837E-030A8C080521}" dt="2022-03-21T22:39:46.775" v="5565" actId="47"/>
        <pc:sldMkLst>
          <pc:docMk/>
          <pc:sldMk cId="503942004" sldId="332"/>
        </pc:sldMkLst>
      </pc:sldChg>
      <pc:sldChg chg="addSp delSp modSp mod ord modNotesTx">
        <pc:chgData name="Carlos Leonel Ramirez Martinez" userId="14d3900238d93848" providerId="LiveId" clId="{3F05E0D8-4AF0-4C37-837E-030A8C080521}" dt="2022-03-21T16:46:10.807" v="2410" actId="1076"/>
        <pc:sldMkLst>
          <pc:docMk/>
          <pc:sldMk cId="223749131" sldId="333"/>
        </pc:sldMkLst>
        <pc:spChg chg="mod">
          <ac:chgData name="Carlos Leonel Ramirez Martinez" userId="14d3900238d93848" providerId="LiveId" clId="{3F05E0D8-4AF0-4C37-837E-030A8C080521}" dt="2022-03-21T15:25:44.664" v="2398" actId="20577"/>
          <ac:spMkLst>
            <pc:docMk/>
            <pc:sldMk cId="223749131" sldId="333"/>
            <ac:spMk id="5" creationId="{FDEE246F-E62C-4BE5-9D06-896E7B464271}"/>
          </ac:spMkLst>
        </pc:spChg>
        <pc:picChg chg="add mod">
          <ac:chgData name="Carlos Leonel Ramirez Martinez" userId="14d3900238d93848" providerId="LiveId" clId="{3F05E0D8-4AF0-4C37-837E-030A8C080521}" dt="2022-03-21T16:46:10.807" v="2410" actId="1076"/>
          <ac:picMkLst>
            <pc:docMk/>
            <pc:sldMk cId="223749131" sldId="333"/>
            <ac:picMk id="4" creationId="{C8CF6F51-968C-4384-9915-5CA2A50CF56A}"/>
          </ac:picMkLst>
        </pc:picChg>
        <pc:picChg chg="del">
          <ac:chgData name="Carlos Leonel Ramirez Martinez" userId="14d3900238d93848" providerId="LiveId" clId="{3F05E0D8-4AF0-4C37-837E-030A8C080521}" dt="2022-03-21T16:45:49.895" v="2404" actId="478"/>
          <ac:picMkLst>
            <pc:docMk/>
            <pc:sldMk cId="223749131" sldId="333"/>
            <ac:picMk id="8" creationId="{4F2C0C1F-9D07-4475-B464-AEF8D04F7B4E}"/>
          </ac:picMkLst>
        </pc:picChg>
      </pc:sldChg>
      <pc:sldChg chg="modSp del mod ord">
        <pc:chgData name="Carlos Leonel Ramirez Martinez" userId="14d3900238d93848" providerId="LiveId" clId="{3F05E0D8-4AF0-4C37-837E-030A8C080521}" dt="2022-03-21T16:56:09.617" v="2562" actId="47"/>
        <pc:sldMkLst>
          <pc:docMk/>
          <pc:sldMk cId="2504604293" sldId="334"/>
        </pc:sldMkLst>
        <pc:spChg chg="mod">
          <ac:chgData name="Carlos Leonel Ramirez Martinez" userId="14d3900238d93848" providerId="LiveId" clId="{3F05E0D8-4AF0-4C37-837E-030A8C080521}" dt="2022-03-21T10:54:26.792" v="187" actId="27636"/>
          <ac:spMkLst>
            <pc:docMk/>
            <pc:sldMk cId="2504604293" sldId="334"/>
            <ac:spMk id="5" creationId="{FDEE246F-E62C-4BE5-9D06-896E7B464271}"/>
          </ac:spMkLst>
        </pc:spChg>
      </pc:sldChg>
      <pc:sldChg chg="addSp delSp modSp mod ord modClrScheme chgLayout modNotesTx">
        <pc:chgData name="Carlos Leonel Ramirez Martinez" userId="14d3900238d93848" providerId="LiveId" clId="{3F05E0D8-4AF0-4C37-837E-030A8C080521}" dt="2022-03-21T16:59:50.993" v="2683" actId="27636"/>
        <pc:sldMkLst>
          <pc:docMk/>
          <pc:sldMk cId="312787326" sldId="335"/>
        </pc:sldMkLst>
        <pc:spChg chg="add del mod ord">
          <ac:chgData name="Carlos Leonel Ramirez Martinez" userId="14d3900238d93848" providerId="LiveId" clId="{3F05E0D8-4AF0-4C37-837E-030A8C080521}" dt="2022-03-21T16:59:23.142" v="2675"/>
          <ac:spMkLst>
            <pc:docMk/>
            <pc:sldMk cId="312787326" sldId="335"/>
            <ac:spMk id="2" creationId="{64E943A1-C046-4514-902F-A22BB7D16F71}"/>
          </ac:spMkLst>
        </pc:spChg>
        <pc:spChg chg="mod ord">
          <ac:chgData name="Carlos Leonel Ramirez Martinez" userId="14d3900238d93848" providerId="LiveId" clId="{3F05E0D8-4AF0-4C37-837E-030A8C080521}" dt="2022-03-21T16:59:17.818" v="2670" actId="700"/>
          <ac:spMkLst>
            <pc:docMk/>
            <pc:sldMk cId="312787326" sldId="335"/>
            <ac:spMk id="3" creationId="{DB5E9CF0-990F-41D1-9C5C-C04810C61D86}"/>
          </ac:spMkLst>
        </pc:spChg>
        <pc:spChg chg="mod ord">
          <ac:chgData name="Carlos Leonel Ramirez Martinez" userId="14d3900238d93848" providerId="LiveId" clId="{3F05E0D8-4AF0-4C37-837E-030A8C080521}" dt="2022-03-21T16:59:50.993" v="2683" actId="27636"/>
          <ac:spMkLst>
            <pc:docMk/>
            <pc:sldMk cId="312787326" sldId="335"/>
            <ac:spMk id="5" creationId="{FDEE246F-E62C-4BE5-9D06-896E7B464271}"/>
          </ac:spMkLst>
        </pc:spChg>
        <pc:spChg chg="del mod ord">
          <ac:chgData name="Carlos Leonel Ramirez Martinez" userId="14d3900238d93848" providerId="LiveId" clId="{3F05E0D8-4AF0-4C37-837E-030A8C080521}" dt="2022-03-21T16:58:00.277" v="2649" actId="22"/>
          <ac:spMkLst>
            <pc:docMk/>
            <pc:sldMk cId="312787326" sldId="335"/>
            <ac:spMk id="8" creationId="{FD838125-58D0-45D4-9D14-196439AA3CE2}"/>
          </ac:spMkLst>
        </pc:spChg>
        <pc:spChg chg="add del mod ord">
          <ac:chgData name="Carlos Leonel Ramirez Martinez" userId="14d3900238d93848" providerId="LiveId" clId="{3F05E0D8-4AF0-4C37-837E-030A8C080521}" dt="2022-03-21T16:58:35.074" v="2659" actId="700"/>
          <ac:spMkLst>
            <pc:docMk/>
            <pc:sldMk cId="312787326" sldId="335"/>
            <ac:spMk id="9" creationId="{F63ABAED-5074-41C2-B233-0956FA60CB54}"/>
          </ac:spMkLst>
        </pc:spChg>
        <pc:spChg chg="add mod ord">
          <ac:chgData name="Carlos Leonel Ramirez Martinez" userId="14d3900238d93848" providerId="LiveId" clId="{3F05E0D8-4AF0-4C37-837E-030A8C080521}" dt="2022-03-21T16:59:17.818" v="2670" actId="700"/>
          <ac:spMkLst>
            <pc:docMk/>
            <pc:sldMk cId="312787326" sldId="335"/>
            <ac:spMk id="10" creationId="{C33AE7CD-2250-42C9-B98C-90ADA5975BF6}"/>
          </ac:spMkLst>
        </pc:spChg>
        <pc:picChg chg="add del mod ord">
          <ac:chgData name="Carlos Leonel Ramirez Martinez" userId="14d3900238d93848" providerId="LiveId" clId="{3F05E0D8-4AF0-4C37-837E-030A8C080521}" dt="2022-03-21T16:58:31.455" v="2658" actId="478"/>
          <ac:picMkLst>
            <pc:docMk/>
            <pc:sldMk cId="312787326" sldId="335"/>
            <ac:picMk id="6" creationId="{8A477BD0-FC60-4204-8443-316F671A9623}"/>
          </ac:picMkLst>
        </pc:picChg>
        <pc:picChg chg="add del mod">
          <ac:chgData name="Carlos Leonel Ramirez Martinez" userId="14d3900238d93848" providerId="LiveId" clId="{3F05E0D8-4AF0-4C37-837E-030A8C080521}" dt="2022-03-21T16:59:20.312" v="2673"/>
          <ac:picMkLst>
            <pc:docMk/>
            <pc:sldMk cId="312787326" sldId="335"/>
            <ac:picMk id="11" creationId="{2324D617-81AD-4792-9BEE-0D62D5B89837}"/>
          </ac:picMkLst>
        </pc:picChg>
        <pc:picChg chg="add mod">
          <ac:chgData name="Carlos Leonel Ramirez Martinez" userId="14d3900238d93848" providerId="LiveId" clId="{3F05E0D8-4AF0-4C37-837E-030A8C080521}" dt="2022-03-21T16:59:23.142" v="2675"/>
          <ac:picMkLst>
            <pc:docMk/>
            <pc:sldMk cId="312787326" sldId="335"/>
            <ac:picMk id="12" creationId="{041D5588-4B25-461B-BD69-EB685127F4C2}"/>
          </ac:picMkLst>
        </pc:picChg>
      </pc:sldChg>
      <pc:sldChg chg="modSp mod ord modNotesTx">
        <pc:chgData name="Carlos Leonel Ramirez Martinez" userId="14d3900238d93848" providerId="LiveId" clId="{3F05E0D8-4AF0-4C37-837E-030A8C080521}" dt="2022-03-21T18:28:26.888" v="2695" actId="27636"/>
        <pc:sldMkLst>
          <pc:docMk/>
          <pc:sldMk cId="578723385" sldId="336"/>
        </pc:sldMkLst>
        <pc:spChg chg="mod">
          <ac:chgData name="Carlos Leonel Ramirez Martinez" userId="14d3900238d93848" providerId="LiveId" clId="{3F05E0D8-4AF0-4C37-837E-030A8C080521}" dt="2022-03-21T18:28:26.888" v="2695" actId="27636"/>
          <ac:spMkLst>
            <pc:docMk/>
            <pc:sldMk cId="578723385" sldId="336"/>
            <ac:spMk id="5" creationId="{FDEE246F-E62C-4BE5-9D06-896E7B464271}"/>
          </ac:spMkLst>
        </pc:spChg>
      </pc:sldChg>
      <pc:sldChg chg="del">
        <pc:chgData name="Carlos Leonel Ramirez Martinez" userId="14d3900238d93848" providerId="LiveId" clId="{3F05E0D8-4AF0-4C37-837E-030A8C080521}" dt="2022-03-21T22:39:46.775" v="5565" actId="47"/>
        <pc:sldMkLst>
          <pc:docMk/>
          <pc:sldMk cId="1194199515" sldId="338"/>
        </pc:sldMkLst>
      </pc:sldChg>
      <pc:sldChg chg="del">
        <pc:chgData name="Carlos Leonel Ramirez Martinez" userId="14d3900238d93848" providerId="LiveId" clId="{3F05E0D8-4AF0-4C37-837E-030A8C080521}" dt="2022-03-21T22:39:46.775" v="5565" actId="47"/>
        <pc:sldMkLst>
          <pc:docMk/>
          <pc:sldMk cId="2756386963" sldId="339"/>
        </pc:sldMkLst>
      </pc:sldChg>
      <pc:sldChg chg="del">
        <pc:chgData name="Carlos Leonel Ramirez Martinez" userId="14d3900238d93848" providerId="LiveId" clId="{3F05E0D8-4AF0-4C37-837E-030A8C080521}" dt="2022-03-21T22:39:46.775" v="5565" actId="47"/>
        <pc:sldMkLst>
          <pc:docMk/>
          <pc:sldMk cId="3053913501" sldId="340"/>
        </pc:sldMkLst>
      </pc:sldChg>
      <pc:sldChg chg="ord">
        <pc:chgData name="Carlos Leonel Ramirez Martinez" userId="14d3900238d93848" providerId="LiveId" clId="{3F05E0D8-4AF0-4C37-837E-030A8C080521}" dt="2022-03-21T15:25:20.175" v="2347"/>
        <pc:sldMkLst>
          <pc:docMk/>
          <pc:sldMk cId="1683068039" sldId="341"/>
        </pc:sldMkLst>
      </pc:sldChg>
      <pc:sldChg chg="del">
        <pc:chgData name="Carlos Leonel Ramirez Martinez" userId="14d3900238d93848" providerId="LiveId" clId="{3F05E0D8-4AF0-4C37-837E-030A8C080521}" dt="2022-03-21T22:39:46.775" v="5565" actId="47"/>
        <pc:sldMkLst>
          <pc:docMk/>
          <pc:sldMk cId="3112687805" sldId="342"/>
        </pc:sldMkLst>
      </pc:sldChg>
      <pc:sldChg chg="del">
        <pc:chgData name="Carlos Leonel Ramirez Martinez" userId="14d3900238d93848" providerId="LiveId" clId="{3F05E0D8-4AF0-4C37-837E-030A8C080521}" dt="2022-03-21T22:39:46.775" v="5565" actId="47"/>
        <pc:sldMkLst>
          <pc:docMk/>
          <pc:sldMk cId="1569780132" sldId="343"/>
        </pc:sldMkLst>
      </pc:sldChg>
      <pc:sldChg chg="del">
        <pc:chgData name="Carlos Leonel Ramirez Martinez" userId="14d3900238d93848" providerId="LiveId" clId="{3F05E0D8-4AF0-4C37-837E-030A8C080521}" dt="2022-03-21T22:39:46.775" v="5565" actId="47"/>
        <pc:sldMkLst>
          <pc:docMk/>
          <pc:sldMk cId="2466995180" sldId="344"/>
        </pc:sldMkLst>
      </pc:sldChg>
      <pc:sldChg chg="del">
        <pc:chgData name="Carlos Leonel Ramirez Martinez" userId="14d3900238d93848" providerId="LiveId" clId="{3F05E0D8-4AF0-4C37-837E-030A8C080521}" dt="2022-03-21T22:39:46.775" v="5565" actId="47"/>
        <pc:sldMkLst>
          <pc:docMk/>
          <pc:sldMk cId="950461353" sldId="345"/>
        </pc:sldMkLst>
      </pc:sldChg>
      <pc:sldChg chg="del">
        <pc:chgData name="Carlos Leonel Ramirez Martinez" userId="14d3900238d93848" providerId="LiveId" clId="{3F05E0D8-4AF0-4C37-837E-030A8C080521}" dt="2022-03-21T22:39:46.775" v="5565" actId="47"/>
        <pc:sldMkLst>
          <pc:docMk/>
          <pc:sldMk cId="961991732" sldId="346"/>
        </pc:sldMkLst>
      </pc:sldChg>
      <pc:sldChg chg="del">
        <pc:chgData name="Carlos Leonel Ramirez Martinez" userId="14d3900238d93848" providerId="LiveId" clId="{3F05E0D8-4AF0-4C37-837E-030A8C080521}" dt="2022-03-21T22:39:46.775" v="5565" actId="47"/>
        <pc:sldMkLst>
          <pc:docMk/>
          <pc:sldMk cId="1600019735" sldId="347"/>
        </pc:sldMkLst>
      </pc:sldChg>
      <pc:sldChg chg="del">
        <pc:chgData name="Carlos Leonel Ramirez Martinez" userId="14d3900238d93848" providerId="LiveId" clId="{3F05E0D8-4AF0-4C37-837E-030A8C080521}" dt="2022-03-21T22:39:46.775" v="5565" actId="47"/>
        <pc:sldMkLst>
          <pc:docMk/>
          <pc:sldMk cId="4156788682" sldId="348"/>
        </pc:sldMkLst>
      </pc:sldChg>
      <pc:sldChg chg="del">
        <pc:chgData name="Carlos Leonel Ramirez Martinez" userId="14d3900238d93848" providerId="LiveId" clId="{3F05E0D8-4AF0-4C37-837E-030A8C080521}" dt="2022-03-21T22:39:46.775" v="5565" actId="47"/>
        <pc:sldMkLst>
          <pc:docMk/>
          <pc:sldMk cId="3497047564" sldId="349"/>
        </pc:sldMkLst>
      </pc:sldChg>
      <pc:sldChg chg="del">
        <pc:chgData name="Carlos Leonel Ramirez Martinez" userId="14d3900238d93848" providerId="LiveId" clId="{3F05E0D8-4AF0-4C37-837E-030A8C080521}" dt="2022-03-21T22:39:46.775" v="5565" actId="47"/>
        <pc:sldMkLst>
          <pc:docMk/>
          <pc:sldMk cId="2474654631" sldId="350"/>
        </pc:sldMkLst>
      </pc:sldChg>
      <pc:sldChg chg="del">
        <pc:chgData name="Carlos Leonel Ramirez Martinez" userId="14d3900238d93848" providerId="LiveId" clId="{3F05E0D8-4AF0-4C37-837E-030A8C080521}" dt="2022-03-21T22:39:46.775" v="5565" actId="47"/>
        <pc:sldMkLst>
          <pc:docMk/>
          <pc:sldMk cId="2193019126" sldId="351"/>
        </pc:sldMkLst>
      </pc:sldChg>
      <pc:sldChg chg="del">
        <pc:chgData name="Carlos Leonel Ramirez Martinez" userId="14d3900238d93848" providerId="LiveId" clId="{3F05E0D8-4AF0-4C37-837E-030A8C080521}" dt="2022-03-21T22:39:46.775" v="5565" actId="47"/>
        <pc:sldMkLst>
          <pc:docMk/>
          <pc:sldMk cId="1924482509" sldId="352"/>
        </pc:sldMkLst>
      </pc:sldChg>
      <pc:sldChg chg="del">
        <pc:chgData name="Carlos Leonel Ramirez Martinez" userId="14d3900238d93848" providerId="LiveId" clId="{3F05E0D8-4AF0-4C37-837E-030A8C080521}" dt="2022-03-21T22:39:46.775" v="5565" actId="47"/>
        <pc:sldMkLst>
          <pc:docMk/>
          <pc:sldMk cId="2909579248" sldId="353"/>
        </pc:sldMkLst>
      </pc:sldChg>
      <pc:sldChg chg="del">
        <pc:chgData name="Carlos Leonel Ramirez Martinez" userId="14d3900238d93848" providerId="LiveId" clId="{3F05E0D8-4AF0-4C37-837E-030A8C080521}" dt="2022-03-21T22:39:46.775" v="5565" actId="47"/>
        <pc:sldMkLst>
          <pc:docMk/>
          <pc:sldMk cId="1347566279" sldId="354"/>
        </pc:sldMkLst>
      </pc:sldChg>
      <pc:sldChg chg="del">
        <pc:chgData name="Carlos Leonel Ramirez Martinez" userId="14d3900238d93848" providerId="LiveId" clId="{3F05E0D8-4AF0-4C37-837E-030A8C080521}" dt="2022-03-21T22:39:46.775" v="5565" actId="47"/>
        <pc:sldMkLst>
          <pc:docMk/>
          <pc:sldMk cId="2946742862" sldId="355"/>
        </pc:sldMkLst>
      </pc:sldChg>
      <pc:sldChg chg="del">
        <pc:chgData name="Carlos Leonel Ramirez Martinez" userId="14d3900238d93848" providerId="LiveId" clId="{3F05E0D8-4AF0-4C37-837E-030A8C080521}" dt="2022-03-21T22:39:46.775" v="5565" actId="47"/>
        <pc:sldMkLst>
          <pc:docMk/>
          <pc:sldMk cId="3073040992" sldId="356"/>
        </pc:sldMkLst>
      </pc:sldChg>
      <pc:sldChg chg="del">
        <pc:chgData name="Carlos Leonel Ramirez Martinez" userId="14d3900238d93848" providerId="LiveId" clId="{3F05E0D8-4AF0-4C37-837E-030A8C080521}" dt="2022-03-21T22:39:46.775" v="5565" actId="47"/>
        <pc:sldMkLst>
          <pc:docMk/>
          <pc:sldMk cId="460490854" sldId="357"/>
        </pc:sldMkLst>
      </pc:sldChg>
      <pc:sldChg chg="del">
        <pc:chgData name="Carlos Leonel Ramirez Martinez" userId="14d3900238d93848" providerId="LiveId" clId="{3F05E0D8-4AF0-4C37-837E-030A8C080521}" dt="2022-03-21T22:39:46.775" v="5565" actId="47"/>
        <pc:sldMkLst>
          <pc:docMk/>
          <pc:sldMk cId="812471087" sldId="358"/>
        </pc:sldMkLst>
      </pc:sldChg>
      <pc:sldChg chg="del">
        <pc:chgData name="Carlos Leonel Ramirez Martinez" userId="14d3900238d93848" providerId="LiveId" clId="{3F05E0D8-4AF0-4C37-837E-030A8C080521}" dt="2022-03-21T22:39:46.775" v="5565" actId="47"/>
        <pc:sldMkLst>
          <pc:docMk/>
          <pc:sldMk cId="3727631489" sldId="359"/>
        </pc:sldMkLst>
      </pc:sldChg>
      <pc:sldChg chg="del">
        <pc:chgData name="Carlos Leonel Ramirez Martinez" userId="14d3900238d93848" providerId="LiveId" clId="{3F05E0D8-4AF0-4C37-837E-030A8C080521}" dt="2022-03-21T22:39:46.775" v="5565" actId="47"/>
        <pc:sldMkLst>
          <pc:docMk/>
          <pc:sldMk cId="3724337007" sldId="360"/>
        </pc:sldMkLst>
      </pc:sldChg>
      <pc:sldChg chg="modSp del mod">
        <pc:chgData name="Carlos Leonel Ramirez Martinez" userId="14d3900238d93848" providerId="LiveId" clId="{3F05E0D8-4AF0-4C37-837E-030A8C080521}" dt="2022-03-21T22:39:46.775" v="5565" actId="47"/>
        <pc:sldMkLst>
          <pc:docMk/>
          <pc:sldMk cId="246770953" sldId="361"/>
        </pc:sldMkLst>
        <pc:spChg chg="mod">
          <ac:chgData name="Carlos Leonel Ramirez Martinez" userId="14d3900238d93848" providerId="LiveId" clId="{3F05E0D8-4AF0-4C37-837E-030A8C080521}" dt="2022-03-21T10:54:34.965" v="190" actId="27636"/>
          <ac:spMkLst>
            <pc:docMk/>
            <pc:sldMk cId="246770953" sldId="361"/>
            <ac:spMk id="10" creationId="{312E2015-3EC2-4815-B5C7-FC28ECC691EF}"/>
          </ac:spMkLst>
        </pc:spChg>
      </pc:sldChg>
      <pc:sldChg chg="del">
        <pc:chgData name="Carlos Leonel Ramirez Martinez" userId="14d3900238d93848" providerId="LiveId" clId="{3F05E0D8-4AF0-4C37-837E-030A8C080521}" dt="2022-03-21T22:39:46.775" v="5565" actId="47"/>
        <pc:sldMkLst>
          <pc:docMk/>
          <pc:sldMk cId="2912675615" sldId="362"/>
        </pc:sldMkLst>
      </pc:sldChg>
      <pc:sldChg chg="del">
        <pc:chgData name="Carlos Leonel Ramirez Martinez" userId="14d3900238d93848" providerId="LiveId" clId="{3F05E0D8-4AF0-4C37-837E-030A8C080521}" dt="2022-03-21T22:39:46.775" v="5565" actId="47"/>
        <pc:sldMkLst>
          <pc:docMk/>
          <pc:sldMk cId="2754295484" sldId="363"/>
        </pc:sldMkLst>
      </pc:sldChg>
      <pc:sldChg chg="del">
        <pc:chgData name="Carlos Leonel Ramirez Martinez" userId="14d3900238d93848" providerId="LiveId" clId="{3F05E0D8-4AF0-4C37-837E-030A8C080521}" dt="2022-03-21T22:39:46.775" v="5565" actId="47"/>
        <pc:sldMkLst>
          <pc:docMk/>
          <pc:sldMk cId="2085677176" sldId="364"/>
        </pc:sldMkLst>
      </pc:sldChg>
      <pc:sldChg chg="del">
        <pc:chgData name="Carlos Leonel Ramirez Martinez" userId="14d3900238d93848" providerId="LiveId" clId="{3F05E0D8-4AF0-4C37-837E-030A8C080521}" dt="2022-03-21T22:39:46.775" v="5565" actId="47"/>
        <pc:sldMkLst>
          <pc:docMk/>
          <pc:sldMk cId="1458261890" sldId="365"/>
        </pc:sldMkLst>
      </pc:sldChg>
      <pc:sldChg chg="del">
        <pc:chgData name="Carlos Leonel Ramirez Martinez" userId="14d3900238d93848" providerId="LiveId" clId="{3F05E0D8-4AF0-4C37-837E-030A8C080521}" dt="2022-03-21T22:39:46.775" v="5565" actId="47"/>
        <pc:sldMkLst>
          <pc:docMk/>
          <pc:sldMk cId="1243948887" sldId="366"/>
        </pc:sldMkLst>
      </pc:sldChg>
      <pc:sldChg chg="del">
        <pc:chgData name="Carlos Leonel Ramirez Martinez" userId="14d3900238d93848" providerId="LiveId" clId="{3F05E0D8-4AF0-4C37-837E-030A8C080521}" dt="2022-03-21T22:39:46.775" v="5565" actId="47"/>
        <pc:sldMkLst>
          <pc:docMk/>
          <pc:sldMk cId="3067436198" sldId="367"/>
        </pc:sldMkLst>
      </pc:sldChg>
      <pc:sldChg chg="del">
        <pc:chgData name="Carlos Leonel Ramirez Martinez" userId="14d3900238d93848" providerId="LiveId" clId="{3F05E0D8-4AF0-4C37-837E-030A8C080521}" dt="2022-03-21T22:39:46.775" v="5565" actId="47"/>
        <pc:sldMkLst>
          <pc:docMk/>
          <pc:sldMk cId="2685351904" sldId="368"/>
        </pc:sldMkLst>
      </pc:sldChg>
      <pc:sldChg chg="del">
        <pc:chgData name="Carlos Leonel Ramirez Martinez" userId="14d3900238d93848" providerId="LiveId" clId="{3F05E0D8-4AF0-4C37-837E-030A8C080521}" dt="2022-03-21T22:39:46.775" v="5565" actId="47"/>
        <pc:sldMkLst>
          <pc:docMk/>
          <pc:sldMk cId="1475942946" sldId="369"/>
        </pc:sldMkLst>
      </pc:sldChg>
      <pc:sldChg chg="del">
        <pc:chgData name="Carlos Leonel Ramirez Martinez" userId="14d3900238d93848" providerId="LiveId" clId="{3F05E0D8-4AF0-4C37-837E-030A8C080521}" dt="2022-03-21T22:39:46.775" v="5565" actId="47"/>
        <pc:sldMkLst>
          <pc:docMk/>
          <pc:sldMk cId="4094700707" sldId="370"/>
        </pc:sldMkLst>
      </pc:sldChg>
      <pc:sldChg chg="del">
        <pc:chgData name="Carlos Leonel Ramirez Martinez" userId="14d3900238d93848" providerId="LiveId" clId="{3F05E0D8-4AF0-4C37-837E-030A8C080521}" dt="2022-03-21T22:39:46.775" v="5565" actId="47"/>
        <pc:sldMkLst>
          <pc:docMk/>
          <pc:sldMk cId="3527635352" sldId="371"/>
        </pc:sldMkLst>
      </pc:sldChg>
      <pc:sldChg chg="del">
        <pc:chgData name="Carlos Leonel Ramirez Martinez" userId="14d3900238d93848" providerId="LiveId" clId="{3F05E0D8-4AF0-4C37-837E-030A8C080521}" dt="2022-03-21T22:39:46.775" v="5565" actId="47"/>
        <pc:sldMkLst>
          <pc:docMk/>
          <pc:sldMk cId="2371224498" sldId="372"/>
        </pc:sldMkLst>
      </pc:sldChg>
      <pc:sldChg chg="del">
        <pc:chgData name="Carlos Leonel Ramirez Martinez" userId="14d3900238d93848" providerId="LiveId" clId="{3F05E0D8-4AF0-4C37-837E-030A8C080521}" dt="2022-03-21T22:39:46.775" v="5565" actId="47"/>
        <pc:sldMkLst>
          <pc:docMk/>
          <pc:sldMk cId="432797414" sldId="373"/>
        </pc:sldMkLst>
      </pc:sldChg>
      <pc:sldChg chg="ord">
        <pc:chgData name="Carlos Leonel Ramirez Martinez" userId="14d3900238d93848" providerId="LiveId" clId="{3F05E0D8-4AF0-4C37-837E-030A8C080521}" dt="2022-03-21T12:33:46.265" v="1458"/>
        <pc:sldMkLst>
          <pc:docMk/>
          <pc:sldMk cId="3007611241" sldId="374"/>
        </pc:sldMkLst>
      </pc:sldChg>
      <pc:sldChg chg="del">
        <pc:chgData name="Carlos Leonel Ramirez Martinez" userId="14d3900238d93848" providerId="LiveId" clId="{3F05E0D8-4AF0-4C37-837E-030A8C080521}" dt="2022-03-21T22:39:46.775" v="5565" actId="47"/>
        <pc:sldMkLst>
          <pc:docMk/>
          <pc:sldMk cId="4121897357" sldId="375"/>
        </pc:sldMkLst>
      </pc:sldChg>
      <pc:sldChg chg="del">
        <pc:chgData name="Carlos Leonel Ramirez Martinez" userId="14d3900238d93848" providerId="LiveId" clId="{3F05E0D8-4AF0-4C37-837E-030A8C080521}" dt="2022-03-21T22:39:46.775" v="5565" actId="47"/>
        <pc:sldMkLst>
          <pc:docMk/>
          <pc:sldMk cId="2646518816" sldId="376"/>
        </pc:sldMkLst>
      </pc:sldChg>
      <pc:sldChg chg="del">
        <pc:chgData name="Carlos Leonel Ramirez Martinez" userId="14d3900238d93848" providerId="LiveId" clId="{3F05E0D8-4AF0-4C37-837E-030A8C080521}" dt="2022-03-21T22:39:46.775" v="5565" actId="47"/>
        <pc:sldMkLst>
          <pc:docMk/>
          <pc:sldMk cId="3060128742" sldId="377"/>
        </pc:sldMkLst>
      </pc:sldChg>
      <pc:sldChg chg="del">
        <pc:chgData name="Carlos Leonel Ramirez Martinez" userId="14d3900238d93848" providerId="LiveId" clId="{3F05E0D8-4AF0-4C37-837E-030A8C080521}" dt="2022-03-21T22:39:46.775" v="5565" actId="47"/>
        <pc:sldMkLst>
          <pc:docMk/>
          <pc:sldMk cId="1930437226" sldId="378"/>
        </pc:sldMkLst>
      </pc:sldChg>
      <pc:sldChg chg="del">
        <pc:chgData name="Carlos Leonel Ramirez Martinez" userId="14d3900238d93848" providerId="LiveId" clId="{3F05E0D8-4AF0-4C37-837E-030A8C080521}" dt="2022-03-21T22:39:46.775" v="5565" actId="47"/>
        <pc:sldMkLst>
          <pc:docMk/>
          <pc:sldMk cId="3688991853" sldId="379"/>
        </pc:sldMkLst>
      </pc:sldChg>
      <pc:sldChg chg="del">
        <pc:chgData name="Carlos Leonel Ramirez Martinez" userId="14d3900238d93848" providerId="LiveId" clId="{3F05E0D8-4AF0-4C37-837E-030A8C080521}" dt="2022-03-21T22:39:46.775" v="5565" actId="47"/>
        <pc:sldMkLst>
          <pc:docMk/>
          <pc:sldMk cId="2029660175" sldId="380"/>
        </pc:sldMkLst>
      </pc:sldChg>
      <pc:sldChg chg="del">
        <pc:chgData name="Carlos Leonel Ramirez Martinez" userId="14d3900238d93848" providerId="LiveId" clId="{3F05E0D8-4AF0-4C37-837E-030A8C080521}" dt="2022-03-21T22:39:46.775" v="5565" actId="47"/>
        <pc:sldMkLst>
          <pc:docMk/>
          <pc:sldMk cId="4206653191" sldId="381"/>
        </pc:sldMkLst>
      </pc:sldChg>
      <pc:sldChg chg="del">
        <pc:chgData name="Carlos Leonel Ramirez Martinez" userId="14d3900238d93848" providerId="LiveId" clId="{3F05E0D8-4AF0-4C37-837E-030A8C080521}" dt="2022-03-21T22:39:46.775" v="5565" actId="47"/>
        <pc:sldMkLst>
          <pc:docMk/>
          <pc:sldMk cId="3461844647" sldId="382"/>
        </pc:sldMkLst>
      </pc:sldChg>
      <pc:sldChg chg="del">
        <pc:chgData name="Carlos Leonel Ramirez Martinez" userId="14d3900238d93848" providerId="LiveId" clId="{3F05E0D8-4AF0-4C37-837E-030A8C080521}" dt="2022-03-21T22:39:46.775" v="5565" actId="47"/>
        <pc:sldMkLst>
          <pc:docMk/>
          <pc:sldMk cId="3699487183" sldId="383"/>
        </pc:sldMkLst>
      </pc:sldChg>
      <pc:sldChg chg="del">
        <pc:chgData name="Carlos Leonel Ramirez Martinez" userId="14d3900238d93848" providerId="LiveId" clId="{3F05E0D8-4AF0-4C37-837E-030A8C080521}" dt="2022-03-21T22:39:46.775" v="5565" actId="47"/>
        <pc:sldMkLst>
          <pc:docMk/>
          <pc:sldMk cId="1689228102" sldId="384"/>
        </pc:sldMkLst>
      </pc:sldChg>
      <pc:sldChg chg="del">
        <pc:chgData name="Carlos Leonel Ramirez Martinez" userId="14d3900238d93848" providerId="LiveId" clId="{3F05E0D8-4AF0-4C37-837E-030A8C080521}" dt="2022-03-21T22:39:46.775" v="5565" actId="47"/>
        <pc:sldMkLst>
          <pc:docMk/>
          <pc:sldMk cId="3560072019" sldId="385"/>
        </pc:sldMkLst>
      </pc:sldChg>
      <pc:sldChg chg="del">
        <pc:chgData name="Carlos Leonel Ramirez Martinez" userId="14d3900238d93848" providerId="LiveId" clId="{3F05E0D8-4AF0-4C37-837E-030A8C080521}" dt="2022-03-21T22:39:46.775" v="5565" actId="47"/>
        <pc:sldMkLst>
          <pc:docMk/>
          <pc:sldMk cId="602553631" sldId="386"/>
        </pc:sldMkLst>
      </pc:sldChg>
      <pc:sldChg chg="del">
        <pc:chgData name="Carlos Leonel Ramirez Martinez" userId="14d3900238d93848" providerId="LiveId" clId="{3F05E0D8-4AF0-4C37-837E-030A8C080521}" dt="2022-03-21T22:39:46.775" v="5565" actId="47"/>
        <pc:sldMkLst>
          <pc:docMk/>
          <pc:sldMk cId="2731193841" sldId="387"/>
        </pc:sldMkLst>
      </pc:sldChg>
      <pc:sldChg chg="del">
        <pc:chgData name="Carlos Leonel Ramirez Martinez" userId="14d3900238d93848" providerId="LiveId" clId="{3F05E0D8-4AF0-4C37-837E-030A8C080521}" dt="2022-03-21T22:39:46.775" v="5565" actId="47"/>
        <pc:sldMkLst>
          <pc:docMk/>
          <pc:sldMk cId="2832876619" sldId="388"/>
        </pc:sldMkLst>
      </pc:sldChg>
      <pc:sldChg chg="del">
        <pc:chgData name="Carlos Leonel Ramirez Martinez" userId="14d3900238d93848" providerId="LiveId" clId="{3F05E0D8-4AF0-4C37-837E-030A8C080521}" dt="2022-03-21T22:39:46.775" v="5565" actId="47"/>
        <pc:sldMkLst>
          <pc:docMk/>
          <pc:sldMk cId="1917613134" sldId="389"/>
        </pc:sldMkLst>
      </pc:sldChg>
      <pc:sldChg chg="del">
        <pc:chgData name="Carlos Leonel Ramirez Martinez" userId="14d3900238d93848" providerId="LiveId" clId="{3F05E0D8-4AF0-4C37-837E-030A8C080521}" dt="2022-03-21T22:39:46.775" v="5565" actId="47"/>
        <pc:sldMkLst>
          <pc:docMk/>
          <pc:sldMk cId="1435891202" sldId="390"/>
        </pc:sldMkLst>
      </pc:sldChg>
      <pc:sldChg chg="del">
        <pc:chgData name="Carlos Leonel Ramirez Martinez" userId="14d3900238d93848" providerId="LiveId" clId="{3F05E0D8-4AF0-4C37-837E-030A8C080521}" dt="2022-03-21T22:39:46.775" v="5565" actId="47"/>
        <pc:sldMkLst>
          <pc:docMk/>
          <pc:sldMk cId="2532726882" sldId="391"/>
        </pc:sldMkLst>
      </pc:sldChg>
      <pc:sldChg chg="del">
        <pc:chgData name="Carlos Leonel Ramirez Martinez" userId="14d3900238d93848" providerId="LiveId" clId="{3F05E0D8-4AF0-4C37-837E-030A8C080521}" dt="2022-03-21T22:39:46.775" v="5565" actId="47"/>
        <pc:sldMkLst>
          <pc:docMk/>
          <pc:sldMk cId="2223015609" sldId="392"/>
        </pc:sldMkLst>
      </pc:sldChg>
      <pc:sldChg chg="del">
        <pc:chgData name="Carlos Leonel Ramirez Martinez" userId="14d3900238d93848" providerId="LiveId" clId="{3F05E0D8-4AF0-4C37-837E-030A8C080521}" dt="2022-03-21T22:39:46.775" v="5565" actId="47"/>
        <pc:sldMkLst>
          <pc:docMk/>
          <pc:sldMk cId="4055651477" sldId="393"/>
        </pc:sldMkLst>
      </pc:sldChg>
      <pc:sldChg chg="del">
        <pc:chgData name="Carlos Leonel Ramirez Martinez" userId="14d3900238d93848" providerId="LiveId" clId="{3F05E0D8-4AF0-4C37-837E-030A8C080521}" dt="2022-03-21T22:39:46.775" v="5565" actId="47"/>
        <pc:sldMkLst>
          <pc:docMk/>
          <pc:sldMk cId="1201221088" sldId="394"/>
        </pc:sldMkLst>
      </pc:sldChg>
      <pc:sldChg chg="del">
        <pc:chgData name="Carlos Leonel Ramirez Martinez" userId="14d3900238d93848" providerId="LiveId" clId="{3F05E0D8-4AF0-4C37-837E-030A8C080521}" dt="2022-03-21T22:39:46.775" v="5565" actId="47"/>
        <pc:sldMkLst>
          <pc:docMk/>
          <pc:sldMk cId="2830307740" sldId="395"/>
        </pc:sldMkLst>
      </pc:sldChg>
      <pc:sldChg chg="del">
        <pc:chgData name="Carlos Leonel Ramirez Martinez" userId="14d3900238d93848" providerId="LiveId" clId="{3F05E0D8-4AF0-4C37-837E-030A8C080521}" dt="2022-03-21T22:39:46.775" v="5565" actId="47"/>
        <pc:sldMkLst>
          <pc:docMk/>
          <pc:sldMk cId="11942578" sldId="396"/>
        </pc:sldMkLst>
      </pc:sldChg>
      <pc:sldChg chg="del">
        <pc:chgData name="Carlos Leonel Ramirez Martinez" userId="14d3900238d93848" providerId="LiveId" clId="{3F05E0D8-4AF0-4C37-837E-030A8C080521}" dt="2022-03-21T22:39:46.775" v="5565" actId="47"/>
        <pc:sldMkLst>
          <pc:docMk/>
          <pc:sldMk cId="3452476006" sldId="397"/>
        </pc:sldMkLst>
      </pc:sldChg>
      <pc:sldChg chg="del">
        <pc:chgData name="Carlos Leonel Ramirez Martinez" userId="14d3900238d93848" providerId="LiveId" clId="{3F05E0D8-4AF0-4C37-837E-030A8C080521}" dt="2022-03-21T22:39:46.775" v="5565" actId="47"/>
        <pc:sldMkLst>
          <pc:docMk/>
          <pc:sldMk cId="472282394" sldId="398"/>
        </pc:sldMkLst>
      </pc:sldChg>
      <pc:sldChg chg="del">
        <pc:chgData name="Carlos Leonel Ramirez Martinez" userId="14d3900238d93848" providerId="LiveId" clId="{3F05E0D8-4AF0-4C37-837E-030A8C080521}" dt="2022-03-21T22:39:46.775" v="5565" actId="47"/>
        <pc:sldMkLst>
          <pc:docMk/>
          <pc:sldMk cId="142080882" sldId="399"/>
        </pc:sldMkLst>
      </pc:sldChg>
      <pc:sldChg chg="del">
        <pc:chgData name="Carlos Leonel Ramirez Martinez" userId="14d3900238d93848" providerId="LiveId" clId="{3F05E0D8-4AF0-4C37-837E-030A8C080521}" dt="2022-03-21T22:39:46.775" v="5565" actId="47"/>
        <pc:sldMkLst>
          <pc:docMk/>
          <pc:sldMk cId="477224176" sldId="400"/>
        </pc:sldMkLst>
      </pc:sldChg>
      <pc:sldChg chg="del">
        <pc:chgData name="Carlos Leonel Ramirez Martinez" userId="14d3900238d93848" providerId="LiveId" clId="{3F05E0D8-4AF0-4C37-837E-030A8C080521}" dt="2022-03-21T22:39:46.775" v="5565" actId="47"/>
        <pc:sldMkLst>
          <pc:docMk/>
          <pc:sldMk cId="1491799252" sldId="401"/>
        </pc:sldMkLst>
      </pc:sldChg>
      <pc:sldChg chg="del">
        <pc:chgData name="Carlos Leonel Ramirez Martinez" userId="14d3900238d93848" providerId="LiveId" clId="{3F05E0D8-4AF0-4C37-837E-030A8C080521}" dt="2022-03-21T22:39:46.775" v="5565" actId="47"/>
        <pc:sldMkLst>
          <pc:docMk/>
          <pc:sldMk cId="1764464896" sldId="402"/>
        </pc:sldMkLst>
      </pc:sldChg>
      <pc:sldChg chg="del">
        <pc:chgData name="Carlos Leonel Ramirez Martinez" userId="14d3900238d93848" providerId="LiveId" clId="{3F05E0D8-4AF0-4C37-837E-030A8C080521}" dt="2022-03-21T22:39:46.775" v="5565" actId="47"/>
        <pc:sldMkLst>
          <pc:docMk/>
          <pc:sldMk cId="4049303685" sldId="403"/>
        </pc:sldMkLst>
      </pc:sldChg>
      <pc:sldChg chg="del">
        <pc:chgData name="Carlos Leonel Ramirez Martinez" userId="14d3900238d93848" providerId="LiveId" clId="{3F05E0D8-4AF0-4C37-837E-030A8C080521}" dt="2022-03-21T22:39:46.775" v="5565" actId="47"/>
        <pc:sldMkLst>
          <pc:docMk/>
          <pc:sldMk cId="1606422425" sldId="404"/>
        </pc:sldMkLst>
      </pc:sldChg>
      <pc:sldChg chg="del">
        <pc:chgData name="Carlos Leonel Ramirez Martinez" userId="14d3900238d93848" providerId="LiveId" clId="{3F05E0D8-4AF0-4C37-837E-030A8C080521}" dt="2022-03-21T22:39:46.775" v="5565" actId="47"/>
        <pc:sldMkLst>
          <pc:docMk/>
          <pc:sldMk cId="2574261038" sldId="405"/>
        </pc:sldMkLst>
      </pc:sldChg>
      <pc:sldChg chg="del">
        <pc:chgData name="Carlos Leonel Ramirez Martinez" userId="14d3900238d93848" providerId="LiveId" clId="{3F05E0D8-4AF0-4C37-837E-030A8C080521}" dt="2022-03-21T22:39:46.775" v="5565" actId="47"/>
        <pc:sldMkLst>
          <pc:docMk/>
          <pc:sldMk cId="2533531690" sldId="406"/>
        </pc:sldMkLst>
      </pc:sldChg>
      <pc:sldChg chg="del">
        <pc:chgData name="Carlos Leonel Ramirez Martinez" userId="14d3900238d93848" providerId="LiveId" clId="{3F05E0D8-4AF0-4C37-837E-030A8C080521}" dt="2022-03-21T22:39:46.775" v="5565" actId="47"/>
        <pc:sldMkLst>
          <pc:docMk/>
          <pc:sldMk cId="1830632129" sldId="407"/>
        </pc:sldMkLst>
      </pc:sldChg>
      <pc:sldChg chg="del">
        <pc:chgData name="Carlos Leonel Ramirez Martinez" userId="14d3900238d93848" providerId="LiveId" clId="{3F05E0D8-4AF0-4C37-837E-030A8C080521}" dt="2022-03-21T22:39:46.775" v="5565" actId="47"/>
        <pc:sldMkLst>
          <pc:docMk/>
          <pc:sldMk cId="2363771606" sldId="408"/>
        </pc:sldMkLst>
      </pc:sldChg>
      <pc:sldChg chg="del">
        <pc:chgData name="Carlos Leonel Ramirez Martinez" userId="14d3900238d93848" providerId="LiveId" clId="{3F05E0D8-4AF0-4C37-837E-030A8C080521}" dt="2022-03-21T22:39:46.775" v="5565" actId="47"/>
        <pc:sldMkLst>
          <pc:docMk/>
          <pc:sldMk cId="3079105109" sldId="409"/>
        </pc:sldMkLst>
      </pc:sldChg>
      <pc:sldChg chg="del">
        <pc:chgData name="Carlos Leonel Ramirez Martinez" userId="14d3900238d93848" providerId="LiveId" clId="{3F05E0D8-4AF0-4C37-837E-030A8C080521}" dt="2022-03-21T22:39:46.775" v="5565" actId="47"/>
        <pc:sldMkLst>
          <pc:docMk/>
          <pc:sldMk cId="3175962853" sldId="410"/>
        </pc:sldMkLst>
      </pc:sldChg>
      <pc:sldChg chg="del">
        <pc:chgData name="Carlos Leonel Ramirez Martinez" userId="14d3900238d93848" providerId="LiveId" clId="{3F05E0D8-4AF0-4C37-837E-030A8C080521}" dt="2022-03-21T22:39:46.775" v="5565" actId="47"/>
        <pc:sldMkLst>
          <pc:docMk/>
          <pc:sldMk cId="1280968836" sldId="411"/>
        </pc:sldMkLst>
      </pc:sldChg>
      <pc:sldChg chg="del">
        <pc:chgData name="Carlos Leonel Ramirez Martinez" userId="14d3900238d93848" providerId="LiveId" clId="{3F05E0D8-4AF0-4C37-837E-030A8C080521}" dt="2022-03-21T22:39:46.775" v="5565" actId="47"/>
        <pc:sldMkLst>
          <pc:docMk/>
          <pc:sldMk cId="2270776902" sldId="412"/>
        </pc:sldMkLst>
      </pc:sldChg>
      <pc:sldChg chg="del">
        <pc:chgData name="Carlos Leonel Ramirez Martinez" userId="14d3900238d93848" providerId="LiveId" clId="{3F05E0D8-4AF0-4C37-837E-030A8C080521}" dt="2022-03-21T22:39:46.775" v="5565" actId="47"/>
        <pc:sldMkLst>
          <pc:docMk/>
          <pc:sldMk cId="1914956151" sldId="413"/>
        </pc:sldMkLst>
      </pc:sldChg>
      <pc:sldChg chg="del">
        <pc:chgData name="Carlos Leonel Ramirez Martinez" userId="14d3900238d93848" providerId="LiveId" clId="{3F05E0D8-4AF0-4C37-837E-030A8C080521}" dt="2022-03-21T22:39:46.775" v="5565" actId="47"/>
        <pc:sldMkLst>
          <pc:docMk/>
          <pc:sldMk cId="1645973716" sldId="414"/>
        </pc:sldMkLst>
      </pc:sldChg>
      <pc:sldChg chg="del">
        <pc:chgData name="Carlos Leonel Ramirez Martinez" userId="14d3900238d93848" providerId="LiveId" clId="{3F05E0D8-4AF0-4C37-837E-030A8C080521}" dt="2022-03-21T22:39:46.775" v="5565" actId="47"/>
        <pc:sldMkLst>
          <pc:docMk/>
          <pc:sldMk cId="2659655246" sldId="415"/>
        </pc:sldMkLst>
      </pc:sldChg>
      <pc:sldChg chg="del">
        <pc:chgData name="Carlos Leonel Ramirez Martinez" userId="14d3900238d93848" providerId="LiveId" clId="{3F05E0D8-4AF0-4C37-837E-030A8C080521}" dt="2022-03-21T22:39:46.775" v="5565" actId="47"/>
        <pc:sldMkLst>
          <pc:docMk/>
          <pc:sldMk cId="3886382314" sldId="416"/>
        </pc:sldMkLst>
      </pc:sldChg>
      <pc:sldChg chg="del">
        <pc:chgData name="Carlos Leonel Ramirez Martinez" userId="14d3900238d93848" providerId="LiveId" clId="{3F05E0D8-4AF0-4C37-837E-030A8C080521}" dt="2022-03-21T22:39:46.775" v="5565" actId="47"/>
        <pc:sldMkLst>
          <pc:docMk/>
          <pc:sldMk cId="3357161108" sldId="417"/>
        </pc:sldMkLst>
      </pc:sldChg>
      <pc:sldChg chg="del">
        <pc:chgData name="Carlos Leonel Ramirez Martinez" userId="14d3900238d93848" providerId="LiveId" clId="{3F05E0D8-4AF0-4C37-837E-030A8C080521}" dt="2022-03-21T22:39:46.775" v="5565" actId="47"/>
        <pc:sldMkLst>
          <pc:docMk/>
          <pc:sldMk cId="396221042" sldId="418"/>
        </pc:sldMkLst>
      </pc:sldChg>
      <pc:sldChg chg="del">
        <pc:chgData name="Carlos Leonel Ramirez Martinez" userId="14d3900238d93848" providerId="LiveId" clId="{3F05E0D8-4AF0-4C37-837E-030A8C080521}" dt="2022-03-21T22:39:46.775" v="5565" actId="47"/>
        <pc:sldMkLst>
          <pc:docMk/>
          <pc:sldMk cId="3815574325" sldId="419"/>
        </pc:sldMkLst>
      </pc:sldChg>
      <pc:sldChg chg="del">
        <pc:chgData name="Carlos Leonel Ramirez Martinez" userId="14d3900238d93848" providerId="LiveId" clId="{3F05E0D8-4AF0-4C37-837E-030A8C080521}" dt="2022-03-21T22:39:46.775" v="5565" actId="47"/>
        <pc:sldMkLst>
          <pc:docMk/>
          <pc:sldMk cId="4081144874" sldId="420"/>
        </pc:sldMkLst>
      </pc:sldChg>
      <pc:sldChg chg="del">
        <pc:chgData name="Carlos Leonel Ramirez Martinez" userId="14d3900238d93848" providerId="LiveId" clId="{3F05E0D8-4AF0-4C37-837E-030A8C080521}" dt="2022-03-21T22:39:46.775" v="5565" actId="47"/>
        <pc:sldMkLst>
          <pc:docMk/>
          <pc:sldMk cId="3706159332" sldId="421"/>
        </pc:sldMkLst>
      </pc:sldChg>
      <pc:sldChg chg="del">
        <pc:chgData name="Carlos Leonel Ramirez Martinez" userId="14d3900238d93848" providerId="LiveId" clId="{3F05E0D8-4AF0-4C37-837E-030A8C080521}" dt="2022-03-21T22:39:46.775" v="5565" actId="47"/>
        <pc:sldMkLst>
          <pc:docMk/>
          <pc:sldMk cId="2575492259" sldId="422"/>
        </pc:sldMkLst>
      </pc:sldChg>
      <pc:sldChg chg="del">
        <pc:chgData name="Carlos Leonel Ramirez Martinez" userId="14d3900238d93848" providerId="LiveId" clId="{3F05E0D8-4AF0-4C37-837E-030A8C080521}" dt="2022-03-21T22:39:46.775" v="5565" actId="47"/>
        <pc:sldMkLst>
          <pc:docMk/>
          <pc:sldMk cId="367301143" sldId="423"/>
        </pc:sldMkLst>
      </pc:sldChg>
      <pc:sldChg chg="modSp mod">
        <pc:chgData name="Carlos Leonel Ramirez Martinez" userId="14d3900238d93848" providerId="LiveId" clId="{3F05E0D8-4AF0-4C37-837E-030A8C080521}" dt="2022-03-21T10:48:09.814" v="26" actId="20577"/>
        <pc:sldMkLst>
          <pc:docMk/>
          <pc:sldMk cId="3714962287" sldId="424"/>
        </pc:sldMkLst>
        <pc:spChg chg="mod">
          <ac:chgData name="Carlos Leonel Ramirez Martinez" userId="14d3900238d93848" providerId="LiveId" clId="{3F05E0D8-4AF0-4C37-837E-030A8C080521}" dt="2022-03-21T10:48:09.814" v="26" actId="20577"/>
          <ac:spMkLst>
            <pc:docMk/>
            <pc:sldMk cId="3714962287" sldId="424"/>
            <ac:spMk id="2" creationId="{EB155126-CA93-42B0-B47E-6506F2612BD0}"/>
          </ac:spMkLst>
        </pc:spChg>
      </pc:sldChg>
      <pc:sldChg chg="modSp mod">
        <pc:chgData name="Carlos Leonel Ramirez Martinez" userId="14d3900238d93848" providerId="LiveId" clId="{3F05E0D8-4AF0-4C37-837E-030A8C080521}" dt="2022-03-21T10:49:09.390" v="149" actId="20577"/>
        <pc:sldMkLst>
          <pc:docMk/>
          <pc:sldMk cId="1319371871" sldId="425"/>
        </pc:sldMkLst>
        <pc:spChg chg="mod">
          <ac:chgData name="Carlos Leonel Ramirez Martinez" userId="14d3900238d93848" providerId="LiveId" clId="{3F05E0D8-4AF0-4C37-837E-030A8C080521}" dt="2022-03-21T10:48:36.198" v="71" actId="20577"/>
          <ac:spMkLst>
            <pc:docMk/>
            <pc:sldMk cId="1319371871" sldId="425"/>
            <ac:spMk id="2" creationId="{00000000-0000-0000-0000-000000000000}"/>
          </ac:spMkLst>
        </pc:spChg>
        <pc:spChg chg="mod">
          <ac:chgData name="Carlos Leonel Ramirez Martinez" userId="14d3900238d93848" providerId="LiveId" clId="{3F05E0D8-4AF0-4C37-837E-030A8C080521}" dt="2022-03-21T10:49:09.390" v="149" actId="20577"/>
          <ac:spMkLst>
            <pc:docMk/>
            <pc:sldMk cId="1319371871" sldId="425"/>
            <ac:spMk id="12" creationId="{6D557538-D8AF-4733-ABDC-BD8EB139F28F}"/>
          </ac:spMkLst>
        </pc:spChg>
      </pc:sldChg>
      <pc:sldChg chg="addSp delSp modSp add mod modClrScheme chgLayout modNotesTx">
        <pc:chgData name="Carlos Leonel Ramirez Martinez" userId="14d3900238d93848" providerId="LiveId" clId="{3F05E0D8-4AF0-4C37-837E-030A8C080521}" dt="2022-04-27T02:07:03.325" v="5992" actId="1076"/>
        <pc:sldMkLst>
          <pc:docMk/>
          <pc:sldMk cId="2908008345" sldId="426"/>
        </pc:sldMkLst>
        <pc:spChg chg="mod ord">
          <ac:chgData name="Carlos Leonel Ramirez Martinez" userId="14d3900238d93848" providerId="LiveId" clId="{3F05E0D8-4AF0-4C37-837E-030A8C080521}" dt="2022-03-21T11:20:26.395" v="549" actId="700"/>
          <ac:spMkLst>
            <pc:docMk/>
            <pc:sldMk cId="2908008345" sldId="426"/>
            <ac:spMk id="2" creationId="{BC730D22-5081-4DE8-A710-E64F371C4EAC}"/>
          </ac:spMkLst>
        </pc:spChg>
        <pc:spChg chg="mod ord">
          <ac:chgData name="Carlos Leonel Ramirez Martinez" userId="14d3900238d93848" providerId="LiveId" clId="{3F05E0D8-4AF0-4C37-837E-030A8C080521}" dt="2022-03-21T11:21:40.462" v="586" actId="14100"/>
          <ac:spMkLst>
            <pc:docMk/>
            <pc:sldMk cId="2908008345" sldId="426"/>
            <ac:spMk id="3" creationId="{7DCD1372-1698-4C05-97BE-9CD71156398F}"/>
          </ac:spMkLst>
        </pc:spChg>
        <pc:spChg chg="add del mod">
          <ac:chgData name="Carlos Leonel Ramirez Martinez" userId="14d3900238d93848" providerId="LiveId" clId="{3F05E0D8-4AF0-4C37-837E-030A8C080521}" dt="2022-03-21T11:20:12.523" v="544" actId="6264"/>
          <ac:spMkLst>
            <pc:docMk/>
            <pc:sldMk cId="2908008345" sldId="426"/>
            <ac:spMk id="6" creationId="{B48C8F64-EDC2-48F7-98EA-0D0BF6AABFBA}"/>
          </ac:spMkLst>
        </pc:spChg>
        <pc:spChg chg="add del mod">
          <ac:chgData name="Carlos Leonel Ramirez Martinez" userId="14d3900238d93848" providerId="LiveId" clId="{3F05E0D8-4AF0-4C37-837E-030A8C080521}" dt="2022-03-21T11:20:12.523" v="544" actId="6264"/>
          <ac:spMkLst>
            <pc:docMk/>
            <pc:sldMk cId="2908008345" sldId="426"/>
            <ac:spMk id="7" creationId="{7CEEFF72-28D4-4AA1-82AF-C179364E2CD3}"/>
          </ac:spMkLst>
        </pc:spChg>
        <pc:spChg chg="add del mod">
          <ac:chgData name="Carlos Leonel Ramirez Martinez" userId="14d3900238d93848" providerId="LiveId" clId="{3F05E0D8-4AF0-4C37-837E-030A8C080521}" dt="2022-03-21T11:20:12.523" v="544" actId="6264"/>
          <ac:spMkLst>
            <pc:docMk/>
            <pc:sldMk cId="2908008345" sldId="426"/>
            <ac:spMk id="8" creationId="{52F9A32B-DAC0-4AF8-A4EB-AB1382046ABC}"/>
          </ac:spMkLst>
        </pc:spChg>
        <pc:spChg chg="add del mod">
          <ac:chgData name="Carlos Leonel Ramirez Martinez" userId="14d3900238d93848" providerId="LiveId" clId="{3F05E0D8-4AF0-4C37-837E-030A8C080521}" dt="2022-03-21T11:20:12.523" v="544" actId="6264"/>
          <ac:spMkLst>
            <pc:docMk/>
            <pc:sldMk cId="2908008345" sldId="426"/>
            <ac:spMk id="9" creationId="{11408FC5-0768-4002-877B-028733F8521C}"/>
          </ac:spMkLst>
        </pc:spChg>
        <pc:spChg chg="mod ord">
          <ac:chgData name="Carlos Leonel Ramirez Martinez" userId="14d3900238d93848" providerId="LiveId" clId="{3F05E0D8-4AF0-4C37-837E-030A8C080521}" dt="2022-03-21T11:20:26.395" v="549" actId="700"/>
          <ac:spMkLst>
            <pc:docMk/>
            <pc:sldMk cId="2908008345" sldId="426"/>
            <ac:spMk id="11" creationId="{936AAD89-02E2-47BA-8AF3-D48D507302E4}"/>
          </ac:spMkLst>
        </pc:spChg>
        <pc:spChg chg="add del mod">
          <ac:chgData name="Carlos Leonel Ramirez Martinez" userId="14d3900238d93848" providerId="LiveId" clId="{3F05E0D8-4AF0-4C37-837E-030A8C080521}" dt="2022-03-21T11:20:23.144" v="548" actId="478"/>
          <ac:spMkLst>
            <pc:docMk/>
            <pc:sldMk cId="2908008345" sldId="426"/>
            <ac:spMk id="12" creationId="{001797C8-F04F-4150-99FE-91B13D43FC79}"/>
          </ac:spMkLst>
        </pc:spChg>
        <pc:spChg chg="add mod">
          <ac:chgData name="Carlos Leonel Ramirez Martinez" userId="14d3900238d93848" providerId="LiveId" clId="{3F05E0D8-4AF0-4C37-837E-030A8C080521}" dt="2022-03-21T11:25:14.648" v="626" actId="2085"/>
          <ac:spMkLst>
            <pc:docMk/>
            <pc:sldMk cId="2908008345" sldId="426"/>
            <ac:spMk id="16" creationId="{F660810E-4FBB-43CC-AAAA-D05233508B5F}"/>
          </ac:spMkLst>
        </pc:spChg>
        <pc:picChg chg="add mod ord">
          <ac:chgData name="Carlos Leonel Ramirez Martinez" userId="14d3900238d93848" providerId="LiveId" clId="{3F05E0D8-4AF0-4C37-837E-030A8C080521}" dt="2022-04-27T02:07:03.325" v="5992" actId="1076"/>
          <ac:picMkLst>
            <pc:docMk/>
            <pc:sldMk cId="2908008345" sldId="426"/>
            <ac:picMk id="5" creationId="{F7B88F69-3DAE-4330-932F-A11DFD473AC5}"/>
          </ac:picMkLst>
        </pc:picChg>
        <pc:picChg chg="add mod">
          <ac:chgData name="Carlos Leonel Ramirez Martinez" userId="14d3900238d93848" providerId="LiveId" clId="{3F05E0D8-4AF0-4C37-837E-030A8C080521}" dt="2022-03-21T11:23:18.277" v="609" actId="1076"/>
          <ac:picMkLst>
            <pc:docMk/>
            <pc:sldMk cId="2908008345" sldId="426"/>
            <ac:picMk id="14" creationId="{568F1EAD-AC1F-42ED-8C4D-6736E1DB31E4}"/>
          </ac:picMkLst>
        </pc:picChg>
        <pc:picChg chg="del mod ord">
          <ac:chgData name="Carlos Leonel Ramirez Martinez" userId="14d3900238d93848" providerId="LiveId" clId="{3F05E0D8-4AF0-4C37-837E-030A8C080521}" dt="2022-03-21T11:20:20.840" v="547" actId="478"/>
          <ac:picMkLst>
            <pc:docMk/>
            <pc:sldMk cId="2908008345" sldId="426"/>
            <ac:picMk id="15" creationId="{1DC97B53-6A58-4F8C-B7CE-AA4629D71A6A}"/>
          </ac:picMkLst>
        </pc:picChg>
        <pc:picChg chg="add del mod">
          <ac:chgData name="Carlos Leonel Ramirez Martinez" userId="14d3900238d93848" providerId="LiveId" clId="{3F05E0D8-4AF0-4C37-837E-030A8C080521}" dt="2022-03-21T11:25:01.790" v="625" actId="478"/>
          <ac:picMkLst>
            <pc:docMk/>
            <pc:sldMk cId="2908008345" sldId="426"/>
            <ac:picMk id="18" creationId="{905D79A7-3842-4BB5-AC96-E21292F880BF}"/>
          </ac:picMkLst>
        </pc:picChg>
      </pc:sldChg>
      <pc:sldChg chg="addSp delSp modSp add mod chgLayout modNotesTx">
        <pc:chgData name="Carlos Leonel Ramirez Martinez" userId="14d3900238d93848" providerId="LiveId" clId="{3F05E0D8-4AF0-4C37-837E-030A8C080521}" dt="2022-03-21T11:08:33.934" v="286" actId="6264"/>
        <pc:sldMkLst>
          <pc:docMk/>
          <pc:sldMk cId="1718419749" sldId="427"/>
        </pc:sldMkLst>
        <pc:spChg chg="mod ord">
          <ac:chgData name="Carlos Leonel Ramirez Martinez" userId="14d3900238d93848" providerId="LiveId" clId="{3F05E0D8-4AF0-4C37-837E-030A8C080521}" dt="2022-03-21T11:08:33.934" v="286" actId="6264"/>
          <ac:spMkLst>
            <pc:docMk/>
            <pc:sldMk cId="1718419749" sldId="427"/>
            <ac:spMk id="2" creationId="{BC730D22-5081-4DE8-A710-E64F371C4EAC}"/>
          </ac:spMkLst>
        </pc:spChg>
        <pc:spChg chg="mod ord">
          <ac:chgData name="Carlos Leonel Ramirez Martinez" userId="14d3900238d93848" providerId="LiveId" clId="{3F05E0D8-4AF0-4C37-837E-030A8C080521}" dt="2022-03-21T11:08:33.934" v="286" actId="6264"/>
          <ac:spMkLst>
            <pc:docMk/>
            <pc:sldMk cId="1718419749" sldId="427"/>
            <ac:spMk id="3" creationId="{7DCD1372-1698-4C05-97BE-9CD71156398F}"/>
          </ac:spMkLst>
        </pc:spChg>
        <pc:spChg chg="add del mod">
          <ac:chgData name="Carlos Leonel Ramirez Martinez" userId="14d3900238d93848" providerId="LiveId" clId="{3F05E0D8-4AF0-4C37-837E-030A8C080521}" dt="2022-03-21T11:00:10.526" v="274" actId="6264"/>
          <ac:spMkLst>
            <pc:docMk/>
            <pc:sldMk cId="1718419749" sldId="427"/>
            <ac:spMk id="4" creationId="{5E29F791-C9ED-4E3A-BE43-3BBFC67DE91B}"/>
          </ac:spMkLst>
        </pc:spChg>
        <pc:spChg chg="add del mod">
          <ac:chgData name="Carlos Leonel Ramirez Martinez" userId="14d3900238d93848" providerId="LiveId" clId="{3F05E0D8-4AF0-4C37-837E-030A8C080521}" dt="2022-03-21T11:00:10.526" v="274" actId="6264"/>
          <ac:spMkLst>
            <pc:docMk/>
            <pc:sldMk cId="1718419749" sldId="427"/>
            <ac:spMk id="5" creationId="{DF17C54A-58B8-491C-8715-CDD9F1F580FD}"/>
          </ac:spMkLst>
        </pc:spChg>
        <pc:spChg chg="add del mod">
          <ac:chgData name="Carlos Leonel Ramirez Martinez" userId="14d3900238d93848" providerId="LiveId" clId="{3F05E0D8-4AF0-4C37-837E-030A8C080521}" dt="2022-03-21T11:00:10.526" v="274" actId="6264"/>
          <ac:spMkLst>
            <pc:docMk/>
            <pc:sldMk cId="1718419749" sldId="427"/>
            <ac:spMk id="6" creationId="{7BB09096-A714-46DD-B2AB-672898BD2E6E}"/>
          </ac:spMkLst>
        </pc:spChg>
        <pc:spChg chg="add del mod">
          <ac:chgData name="Carlos Leonel Ramirez Martinez" userId="14d3900238d93848" providerId="LiveId" clId="{3F05E0D8-4AF0-4C37-837E-030A8C080521}" dt="2022-03-21T11:08:33.934" v="286" actId="6264"/>
          <ac:spMkLst>
            <pc:docMk/>
            <pc:sldMk cId="1718419749" sldId="427"/>
            <ac:spMk id="7" creationId="{28444134-A762-4437-B824-E3D00F2C7FB4}"/>
          </ac:spMkLst>
        </pc:spChg>
        <pc:spChg chg="add del mod">
          <ac:chgData name="Carlos Leonel Ramirez Martinez" userId="14d3900238d93848" providerId="LiveId" clId="{3F05E0D8-4AF0-4C37-837E-030A8C080521}" dt="2022-03-21T11:08:33.934" v="286" actId="6264"/>
          <ac:spMkLst>
            <pc:docMk/>
            <pc:sldMk cId="1718419749" sldId="427"/>
            <ac:spMk id="8" creationId="{232CC36E-38B8-4EF8-90C3-193D3A7AFF0C}"/>
          </ac:spMkLst>
        </pc:spChg>
        <pc:spChg chg="add del mod">
          <ac:chgData name="Carlos Leonel Ramirez Martinez" userId="14d3900238d93848" providerId="LiveId" clId="{3F05E0D8-4AF0-4C37-837E-030A8C080521}" dt="2022-03-21T11:08:33.934" v="286" actId="6264"/>
          <ac:spMkLst>
            <pc:docMk/>
            <pc:sldMk cId="1718419749" sldId="427"/>
            <ac:spMk id="9" creationId="{3F2B8BAF-81DD-4262-8A5D-F175ECF33139}"/>
          </ac:spMkLst>
        </pc:spChg>
        <pc:spChg chg="mod ord">
          <ac:chgData name="Carlos Leonel Ramirez Martinez" userId="14d3900238d93848" providerId="LiveId" clId="{3F05E0D8-4AF0-4C37-837E-030A8C080521}" dt="2022-03-21T11:08:33.934" v="286" actId="6264"/>
          <ac:spMkLst>
            <pc:docMk/>
            <pc:sldMk cId="1718419749" sldId="427"/>
            <ac:spMk id="11" creationId="{936AAD89-02E2-47BA-8AF3-D48D507302E4}"/>
          </ac:spMkLst>
        </pc:spChg>
      </pc:sldChg>
      <pc:sldChg chg="addSp delSp modSp add mod ord chgLayout modNotesTx">
        <pc:chgData name="Carlos Leonel Ramirez Martinez" userId="14d3900238d93848" providerId="LiveId" clId="{3F05E0D8-4AF0-4C37-837E-030A8C080521}" dt="2022-03-22T03:27:41.171" v="5713" actId="20577"/>
        <pc:sldMkLst>
          <pc:docMk/>
          <pc:sldMk cId="1649885684" sldId="428"/>
        </pc:sldMkLst>
        <pc:spChg chg="mod ord">
          <ac:chgData name="Carlos Leonel Ramirez Martinez" userId="14d3900238d93848" providerId="LiveId" clId="{3F05E0D8-4AF0-4C37-837E-030A8C080521}" dt="2022-03-21T11:10:26.939" v="325" actId="6264"/>
          <ac:spMkLst>
            <pc:docMk/>
            <pc:sldMk cId="1649885684" sldId="428"/>
            <ac:spMk id="2" creationId="{BC730D22-5081-4DE8-A710-E64F371C4EAC}"/>
          </ac:spMkLst>
        </pc:spChg>
        <pc:spChg chg="mod ord">
          <ac:chgData name="Carlos Leonel Ramirez Martinez" userId="14d3900238d93848" providerId="LiveId" clId="{3F05E0D8-4AF0-4C37-837E-030A8C080521}" dt="2022-03-22T03:27:41.171" v="5713" actId="20577"/>
          <ac:spMkLst>
            <pc:docMk/>
            <pc:sldMk cId="1649885684" sldId="428"/>
            <ac:spMk id="3" creationId="{7DCD1372-1698-4C05-97BE-9CD71156398F}"/>
          </ac:spMkLst>
        </pc:spChg>
        <pc:spChg chg="add del mod">
          <ac:chgData name="Carlos Leonel Ramirez Martinez" userId="14d3900238d93848" providerId="LiveId" clId="{3F05E0D8-4AF0-4C37-837E-030A8C080521}" dt="2022-03-21T11:10:26.939" v="325" actId="6264"/>
          <ac:spMkLst>
            <pc:docMk/>
            <pc:sldMk cId="1649885684" sldId="428"/>
            <ac:spMk id="4" creationId="{11F6838F-6B30-4E36-B6CF-45384CA770DD}"/>
          </ac:spMkLst>
        </pc:spChg>
        <pc:spChg chg="add del mod">
          <ac:chgData name="Carlos Leonel Ramirez Martinez" userId="14d3900238d93848" providerId="LiveId" clId="{3F05E0D8-4AF0-4C37-837E-030A8C080521}" dt="2022-03-21T11:10:26.939" v="325" actId="6264"/>
          <ac:spMkLst>
            <pc:docMk/>
            <pc:sldMk cId="1649885684" sldId="428"/>
            <ac:spMk id="5" creationId="{FCB1257F-894D-4FD7-9C74-1191CBE77043}"/>
          </ac:spMkLst>
        </pc:spChg>
        <pc:spChg chg="add del mod">
          <ac:chgData name="Carlos Leonel Ramirez Martinez" userId="14d3900238d93848" providerId="LiveId" clId="{3F05E0D8-4AF0-4C37-837E-030A8C080521}" dt="2022-03-21T11:10:26.939" v="325" actId="6264"/>
          <ac:spMkLst>
            <pc:docMk/>
            <pc:sldMk cId="1649885684" sldId="428"/>
            <ac:spMk id="6" creationId="{4D427843-D842-4BC7-AD6D-89ED43154C45}"/>
          </ac:spMkLst>
        </pc:spChg>
        <pc:spChg chg="mod ord">
          <ac:chgData name="Carlos Leonel Ramirez Martinez" userId="14d3900238d93848" providerId="LiveId" clId="{3F05E0D8-4AF0-4C37-837E-030A8C080521}" dt="2022-03-21T11:10:26.939" v="325" actId="6264"/>
          <ac:spMkLst>
            <pc:docMk/>
            <pc:sldMk cId="1649885684" sldId="428"/>
            <ac:spMk id="11" creationId="{936AAD89-02E2-47BA-8AF3-D48D507302E4}"/>
          </ac:spMkLst>
        </pc:spChg>
        <pc:picChg chg="add mod">
          <ac:chgData name="Carlos Leonel Ramirez Martinez" userId="14d3900238d93848" providerId="LiveId" clId="{3F05E0D8-4AF0-4C37-837E-030A8C080521}" dt="2022-03-21T11:11:30.417" v="337" actId="1076"/>
          <ac:picMkLst>
            <pc:docMk/>
            <pc:sldMk cId="1649885684" sldId="428"/>
            <ac:picMk id="8" creationId="{18ADD0EF-1FD7-4BFC-9CF0-B5525CEA9778}"/>
          </ac:picMkLst>
        </pc:picChg>
        <pc:picChg chg="add mod">
          <ac:chgData name="Carlos Leonel Ramirez Martinez" userId="14d3900238d93848" providerId="LiveId" clId="{3F05E0D8-4AF0-4C37-837E-030A8C080521}" dt="2022-03-21T11:11:26.032" v="336" actId="1076"/>
          <ac:picMkLst>
            <pc:docMk/>
            <pc:sldMk cId="1649885684" sldId="428"/>
            <ac:picMk id="10" creationId="{D9E85F73-91A5-4CD5-8486-E780996BF14A}"/>
          </ac:picMkLst>
        </pc:picChg>
        <pc:picChg chg="del">
          <ac:chgData name="Carlos Leonel Ramirez Martinez" userId="14d3900238d93848" providerId="LiveId" clId="{3F05E0D8-4AF0-4C37-837E-030A8C080521}" dt="2022-03-21T11:10:07.001" v="316" actId="478"/>
          <ac:picMkLst>
            <pc:docMk/>
            <pc:sldMk cId="1649885684" sldId="428"/>
            <ac:picMk id="21" creationId="{FC1D9D2C-6E9E-4275-BD36-70CCDE56DD4A}"/>
          </ac:picMkLst>
        </pc:picChg>
      </pc:sldChg>
      <pc:sldChg chg="addSp delSp modSp add mod modNotesTx">
        <pc:chgData name="Carlos Leonel Ramirez Martinez" userId="14d3900238d93848" providerId="LiveId" clId="{3F05E0D8-4AF0-4C37-837E-030A8C080521}" dt="2022-03-21T11:36:25.282" v="1215" actId="1076"/>
        <pc:sldMkLst>
          <pc:docMk/>
          <pc:sldMk cId="1001286006" sldId="429"/>
        </pc:sldMkLst>
        <pc:spChg chg="mod">
          <ac:chgData name="Carlos Leonel Ramirez Martinez" userId="14d3900238d93848" providerId="LiveId" clId="{3F05E0D8-4AF0-4C37-837E-030A8C080521}" dt="2022-03-21T11:35:08.524" v="1202" actId="20577"/>
          <ac:spMkLst>
            <pc:docMk/>
            <pc:sldMk cId="1001286006" sldId="429"/>
            <ac:spMk id="3" creationId="{7DCD1372-1698-4C05-97BE-9CD71156398F}"/>
          </ac:spMkLst>
        </pc:spChg>
        <pc:spChg chg="add mod">
          <ac:chgData name="Carlos Leonel Ramirez Martinez" userId="14d3900238d93848" providerId="LiveId" clId="{3F05E0D8-4AF0-4C37-837E-030A8C080521}" dt="2022-03-21T11:36:25.282" v="1215" actId="1076"/>
          <ac:spMkLst>
            <pc:docMk/>
            <pc:sldMk cId="1001286006" sldId="429"/>
            <ac:spMk id="9" creationId="{5EF49DC8-FB9E-4320-9C9B-C6910F3F07CE}"/>
          </ac:spMkLst>
        </pc:spChg>
        <pc:spChg chg="add del mod">
          <ac:chgData name="Carlos Leonel Ramirez Martinez" userId="14d3900238d93848" providerId="LiveId" clId="{3F05E0D8-4AF0-4C37-837E-030A8C080521}" dt="2022-03-21T11:35:51.654" v="1208"/>
          <ac:spMkLst>
            <pc:docMk/>
            <pc:sldMk cId="1001286006" sldId="429"/>
            <ac:spMk id="10" creationId="{1A9942BF-3AE5-4B4B-9331-2159B1D58298}"/>
          </ac:spMkLst>
        </pc:spChg>
        <pc:picChg chg="add mod">
          <ac:chgData name="Carlos Leonel Ramirez Martinez" userId="14d3900238d93848" providerId="LiveId" clId="{3F05E0D8-4AF0-4C37-837E-030A8C080521}" dt="2022-03-21T11:36:19.835" v="1214" actId="1076"/>
          <ac:picMkLst>
            <pc:docMk/>
            <pc:sldMk cId="1001286006" sldId="429"/>
            <ac:picMk id="6" creationId="{C176E0D2-31A8-44E1-9559-5F3B282EDC21}"/>
          </ac:picMkLst>
        </pc:picChg>
        <pc:picChg chg="del">
          <ac:chgData name="Carlos Leonel Ramirez Martinez" userId="14d3900238d93848" providerId="LiveId" clId="{3F05E0D8-4AF0-4C37-837E-030A8C080521}" dt="2022-03-21T11:29:52.645" v="967" actId="478"/>
          <ac:picMkLst>
            <pc:docMk/>
            <pc:sldMk cId="1001286006" sldId="429"/>
            <ac:picMk id="17" creationId="{7EB6A795-0858-4CD6-A2D5-511920092F42}"/>
          </ac:picMkLst>
        </pc:picChg>
      </pc:sldChg>
      <pc:sldChg chg="addSp delSp modSp add mod modNotesTx">
        <pc:chgData name="Carlos Leonel Ramirez Martinez" userId="14d3900238d93848" providerId="LiveId" clId="{3F05E0D8-4AF0-4C37-837E-030A8C080521}" dt="2022-03-21T12:29:06.135" v="1453" actId="1076"/>
        <pc:sldMkLst>
          <pc:docMk/>
          <pc:sldMk cId="2043360193" sldId="430"/>
        </pc:sldMkLst>
        <pc:spChg chg="mod">
          <ac:chgData name="Carlos Leonel Ramirez Martinez" userId="14d3900238d93848" providerId="LiveId" clId="{3F05E0D8-4AF0-4C37-837E-030A8C080521}" dt="2022-03-21T12:28:43.488" v="1443" actId="20577"/>
          <ac:spMkLst>
            <pc:docMk/>
            <pc:sldMk cId="2043360193" sldId="430"/>
            <ac:spMk id="3" creationId="{7DCD1372-1698-4C05-97BE-9CD71156398F}"/>
          </ac:spMkLst>
        </pc:spChg>
        <pc:spChg chg="del mod">
          <ac:chgData name="Carlos Leonel Ramirez Martinez" userId="14d3900238d93848" providerId="LiveId" clId="{3F05E0D8-4AF0-4C37-837E-030A8C080521}" dt="2022-03-21T12:28:58.224" v="1449" actId="478"/>
          <ac:spMkLst>
            <pc:docMk/>
            <pc:sldMk cId="2043360193" sldId="430"/>
            <ac:spMk id="9" creationId="{5EF49DC8-FB9E-4320-9C9B-C6910F3F07CE}"/>
          </ac:spMkLst>
        </pc:spChg>
        <pc:picChg chg="del">
          <ac:chgData name="Carlos Leonel Ramirez Martinez" userId="14d3900238d93848" providerId="LiveId" clId="{3F05E0D8-4AF0-4C37-837E-030A8C080521}" dt="2022-03-21T12:27:07.080" v="1387" actId="478"/>
          <ac:picMkLst>
            <pc:docMk/>
            <pc:sldMk cId="2043360193" sldId="430"/>
            <ac:picMk id="6" creationId="{C176E0D2-31A8-44E1-9559-5F3B282EDC21}"/>
          </ac:picMkLst>
        </pc:picChg>
        <pc:picChg chg="add mod">
          <ac:chgData name="Carlos Leonel Ramirez Martinez" userId="14d3900238d93848" providerId="LiveId" clId="{3F05E0D8-4AF0-4C37-837E-030A8C080521}" dt="2022-03-21T12:29:06.135" v="1453" actId="1076"/>
          <ac:picMkLst>
            <pc:docMk/>
            <pc:sldMk cId="2043360193" sldId="430"/>
            <ac:picMk id="7" creationId="{89CB3AEC-6494-403E-8092-56128633568D}"/>
          </ac:picMkLst>
        </pc:picChg>
      </pc:sldChg>
      <pc:sldChg chg="addSp delSp modSp add mod modNotesTx">
        <pc:chgData name="Carlos Leonel Ramirez Martinez" userId="14d3900238d93848" providerId="LiveId" clId="{3F05E0D8-4AF0-4C37-837E-030A8C080521}" dt="2022-03-21T12:59:58.392" v="1534" actId="20577"/>
        <pc:sldMkLst>
          <pc:docMk/>
          <pc:sldMk cId="2946495349" sldId="431"/>
        </pc:sldMkLst>
        <pc:spChg chg="mod">
          <ac:chgData name="Carlos Leonel Ramirez Martinez" userId="14d3900238d93848" providerId="LiveId" clId="{3F05E0D8-4AF0-4C37-837E-030A8C080521}" dt="2022-03-21T12:59:58.392" v="1534" actId="20577"/>
          <ac:spMkLst>
            <pc:docMk/>
            <pc:sldMk cId="2946495349" sldId="431"/>
            <ac:spMk id="3" creationId="{7DCD1372-1698-4C05-97BE-9CD71156398F}"/>
          </ac:spMkLst>
        </pc:spChg>
        <pc:picChg chg="add mod">
          <ac:chgData name="Carlos Leonel Ramirez Martinez" userId="14d3900238d93848" providerId="LiveId" clId="{3F05E0D8-4AF0-4C37-837E-030A8C080521}" dt="2022-03-21T12:59:54.344" v="1528" actId="1076"/>
          <ac:picMkLst>
            <pc:docMk/>
            <pc:sldMk cId="2946495349" sldId="431"/>
            <ac:picMk id="6" creationId="{CAD04BAB-2659-46A5-92E5-AB7E42AE67BD}"/>
          </ac:picMkLst>
        </pc:picChg>
        <pc:picChg chg="del">
          <ac:chgData name="Carlos Leonel Ramirez Martinez" userId="14d3900238d93848" providerId="LiveId" clId="{3F05E0D8-4AF0-4C37-837E-030A8C080521}" dt="2022-03-21T12:34:39.790" v="1460" actId="478"/>
          <ac:picMkLst>
            <pc:docMk/>
            <pc:sldMk cId="2946495349" sldId="431"/>
            <ac:picMk id="7" creationId="{89CB3AEC-6494-403E-8092-56128633568D}"/>
          </ac:picMkLst>
        </pc:picChg>
      </pc:sldChg>
      <pc:sldChg chg="addSp delSp modSp add mod modNotesTx">
        <pc:chgData name="Carlos Leonel Ramirez Martinez" userId="14d3900238d93848" providerId="LiveId" clId="{3F05E0D8-4AF0-4C37-837E-030A8C080521}" dt="2022-03-21T13:04:08.139" v="1633" actId="5793"/>
        <pc:sldMkLst>
          <pc:docMk/>
          <pc:sldMk cId="836777408" sldId="432"/>
        </pc:sldMkLst>
        <pc:spChg chg="mod">
          <ac:chgData name="Carlos Leonel Ramirez Martinez" userId="14d3900238d93848" providerId="LiveId" clId="{3F05E0D8-4AF0-4C37-837E-030A8C080521}" dt="2022-03-21T13:04:08.139" v="1633" actId="5793"/>
          <ac:spMkLst>
            <pc:docMk/>
            <pc:sldMk cId="836777408" sldId="432"/>
            <ac:spMk id="3" creationId="{7DCD1372-1698-4C05-97BE-9CD71156398F}"/>
          </ac:spMkLst>
        </pc:spChg>
        <pc:picChg chg="del">
          <ac:chgData name="Carlos Leonel Ramirez Martinez" userId="14d3900238d93848" providerId="LiveId" clId="{3F05E0D8-4AF0-4C37-837E-030A8C080521}" dt="2022-03-21T13:00:51.416" v="1603" actId="478"/>
          <ac:picMkLst>
            <pc:docMk/>
            <pc:sldMk cId="836777408" sldId="432"/>
            <ac:picMk id="6" creationId="{CAD04BAB-2659-46A5-92E5-AB7E42AE67BD}"/>
          </ac:picMkLst>
        </pc:picChg>
        <pc:picChg chg="add mod">
          <ac:chgData name="Carlos Leonel Ramirez Martinez" userId="14d3900238d93848" providerId="LiveId" clId="{3F05E0D8-4AF0-4C37-837E-030A8C080521}" dt="2022-03-21T13:01:04.128" v="1607" actId="1076"/>
          <ac:picMkLst>
            <pc:docMk/>
            <pc:sldMk cId="836777408" sldId="432"/>
            <ac:picMk id="7" creationId="{393A95FF-EEED-4F2A-9295-7FD8DBF4A407}"/>
          </ac:picMkLst>
        </pc:picChg>
      </pc:sldChg>
      <pc:sldChg chg="addSp delSp modSp add mod">
        <pc:chgData name="Carlos Leonel Ramirez Martinez" userId="14d3900238d93848" providerId="LiveId" clId="{3F05E0D8-4AF0-4C37-837E-030A8C080521}" dt="2022-03-21T13:06:08.327" v="1678" actId="1076"/>
        <pc:sldMkLst>
          <pc:docMk/>
          <pc:sldMk cId="1493292124" sldId="433"/>
        </pc:sldMkLst>
        <pc:picChg chg="del">
          <ac:chgData name="Carlos Leonel Ramirez Martinez" userId="14d3900238d93848" providerId="LiveId" clId="{3F05E0D8-4AF0-4C37-837E-030A8C080521}" dt="2022-03-21T13:05:54.903" v="1674" actId="478"/>
          <ac:picMkLst>
            <pc:docMk/>
            <pc:sldMk cId="1493292124" sldId="433"/>
            <ac:picMk id="6" creationId="{6BE8D715-CFB2-4FC8-BC9C-B4FF80AE663A}"/>
          </ac:picMkLst>
        </pc:picChg>
        <pc:picChg chg="add mod">
          <ac:chgData name="Carlos Leonel Ramirez Martinez" userId="14d3900238d93848" providerId="LiveId" clId="{3F05E0D8-4AF0-4C37-837E-030A8C080521}" dt="2022-03-21T13:06:08.327" v="1678" actId="1076"/>
          <ac:picMkLst>
            <pc:docMk/>
            <pc:sldMk cId="1493292124" sldId="433"/>
            <ac:picMk id="7" creationId="{DF0D54A4-2031-4B9B-9394-573A76C968E8}"/>
          </ac:picMkLst>
        </pc:picChg>
      </pc:sldChg>
      <pc:sldChg chg="addSp delSp modSp add mod">
        <pc:chgData name="Carlos Leonel Ramirez Martinez" userId="14d3900238d93848" providerId="LiveId" clId="{3F05E0D8-4AF0-4C37-837E-030A8C080521}" dt="2022-03-21T13:06:34.039" v="1684" actId="1076"/>
        <pc:sldMkLst>
          <pc:docMk/>
          <pc:sldMk cId="2519925212" sldId="434"/>
        </pc:sldMkLst>
        <pc:picChg chg="add mod">
          <ac:chgData name="Carlos Leonel Ramirez Martinez" userId="14d3900238d93848" providerId="LiveId" clId="{3F05E0D8-4AF0-4C37-837E-030A8C080521}" dt="2022-03-21T13:06:34.039" v="1684" actId="1076"/>
          <ac:picMkLst>
            <pc:docMk/>
            <pc:sldMk cId="2519925212" sldId="434"/>
            <ac:picMk id="6" creationId="{189E7A65-396E-4589-9CDF-6FC21E1FFA03}"/>
          </ac:picMkLst>
        </pc:picChg>
        <pc:picChg chg="del">
          <ac:chgData name="Carlos Leonel Ramirez Martinez" userId="14d3900238d93848" providerId="LiveId" clId="{3F05E0D8-4AF0-4C37-837E-030A8C080521}" dt="2022-03-21T13:06:22.095" v="1680" actId="478"/>
          <ac:picMkLst>
            <pc:docMk/>
            <pc:sldMk cId="2519925212" sldId="434"/>
            <ac:picMk id="7" creationId="{DF0D54A4-2031-4B9B-9394-573A76C968E8}"/>
          </ac:picMkLst>
        </pc:picChg>
      </pc:sldChg>
      <pc:sldChg chg="modSp add mod">
        <pc:chgData name="Carlos Leonel Ramirez Martinez" userId="14d3900238d93848" providerId="LiveId" clId="{3F05E0D8-4AF0-4C37-837E-030A8C080521}" dt="2022-03-21T13:08:11.272" v="1876" actId="20577"/>
        <pc:sldMkLst>
          <pc:docMk/>
          <pc:sldMk cId="2737859459" sldId="435"/>
        </pc:sldMkLst>
        <pc:spChg chg="mod">
          <ac:chgData name="Carlos Leonel Ramirez Martinez" userId="14d3900238d93848" providerId="LiveId" clId="{3F05E0D8-4AF0-4C37-837E-030A8C080521}" dt="2022-03-21T13:07:46.807" v="1799" actId="255"/>
          <ac:spMkLst>
            <pc:docMk/>
            <pc:sldMk cId="2737859459" sldId="435"/>
            <ac:spMk id="2" creationId="{00000000-0000-0000-0000-000000000000}"/>
          </ac:spMkLst>
        </pc:spChg>
        <pc:spChg chg="mod">
          <ac:chgData name="Carlos Leonel Ramirez Martinez" userId="14d3900238d93848" providerId="LiveId" clId="{3F05E0D8-4AF0-4C37-837E-030A8C080521}" dt="2022-03-21T13:08:11.272" v="1876" actId="20577"/>
          <ac:spMkLst>
            <pc:docMk/>
            <pc:sldMk cId="2737859459" sldId="435"/>
            <ac:spMk id="12" creationId="{6D557538-D8AF-4733-ABDC-BD8EB139F28F}"/>
          </ac:spMkLst>
        </pc:spChg>
      </pc:sldChg>
      <pc:sldChg chg="addSp delSp modSp add del mod modNotesTx">
        <pc:chgData name="Carlos Leonel Ramirez Martinez" userId="14d3900238d93848" providerId="LiveId" clId="{3F05E0D8-4AF0-4C37-837E-030A8C080521}" dt="2022-03-22T03:30:09.265" v="5988" actId="20577"/>
        <pc:sldMkLst>
          <pc:docMk/>
          <pc:sldMk cId="3457097668" sldId="436"/>
        </pc:sldMkLst>
        <pc:spChg chg="mod">
          <ac:chgData name="Carlos Leonel Ramirez Martinez" userId="14d3900238d93848" providerId="LiveId" clId="{3F05E0D8-4AF0-4C37-837E-030A8C080521}" dt="2022-03-22T03:30:09.265" v="5988" actId="20577"/>
          <ac:spMkLst>
            <pc:docMk/>
            <pc:sldMk cId="3457097668" sldId="436"/>
            <ac:spMk id="2" creationId="{3FE88BDD-3E8B-4503-8D71-1202C63F481F}"/>
          </ac:spMkLst>
        </pc:spChg>
        <pc:picChg chg="add mod">
          <ac:chgData name="Carlos Leonel Ramirez Martinez" userId="14d3900238d93848" providerId="LiveId" clId="{3F05E0D8-4AF0-4C37-837E-030A8C080521}" dt="2022-03-21T14:59:37.550" v="1989" actId="1076"/>
          <ac:picMkLst>
            <pc:docMk/>
            <pc:sldMk cId="3457097668" sldId="436"/>
            <ac:picMk id="6" creationId="{A276B473-7AB4-4C03-AC6E-8F9DD0B5D119}"/>
          </ac:picMkLst>
        </pc:picChg>
        <pc:picChg chg="del">
          <ac:chgData name="Carlos Leonel Ramirez Martinez" userId="14d3900238d93848" providerId="LiveId" clId="{3F05E0D8-4AF0-4C37-837E-030A8C080521}" dt="2022-03-21T14:59:20.853" v="1981" actId="478"/>
          <ac:picMkLst>
            <pc:docMk/>
            <pc:sldMk cId="3457097668" sldId="436"/>
            <ac:picMk id="8" creationId="{B697DDB8-2AA2-41F9-80D3-B2BF4AC1D36E}"/>
          </ac:picMkLst>
        </pc:picChg>
      </pc:sldChg>
      <pc:sldChg chg="addSp delSp modSp add mod modNotesTx">
        <pc:chgData name="Carlos Leonel Ramirez Martinez" userId="14d3900238d93848" providerId="LiveId" clId="{3F05E0D8-4AF0-4C37-837E-030A8C080521}" dt="2022-03-21T16:52:36.238" v="2495" actId="1076"/>
        <pc:sldMkLst>
          <pc:docMk/>
          <pc:sldMk cId="1619211889" sldId="437"/>
        </pc:sldMkLst>
        <pc:spChg chg="mod">
          <ac:chgData name="Carlos Leonel Ramirez Martinez" userId="14d3900238d93848" providerId="LiveId" clId="{3F05E0D8-4AF0-4C37-837E-030A8C080521}" dt="2022-03-21T16:46:50.663" v="2445" actId="20577"/>
          <ac:spMkLst>
            <pc:docMk/>
            <pc:sldMk cId="1619211889" sldId="437"/>
            <ac:spMk id="5" creationId="{FDEE246F-E62C-4BE5-9D06-896E7B464271}"/>
          </ac:spMkLst>
        </pc:spChg>
        <pc:picChg chg="del">
          <ac:chgData name="Carlos Leonel Ramirez Martinez" userId="14d3900238d93848" providerId="LiveId" clId="{3F05E0D8-4AF0-4C37-837E-030A8C080521}" dt="2022-03-21T16:52:28.117" v="2491" actId="478"/>
          <ac:picMkLst>
            <pc:docMk/>
            <pc:sldMk cId="1619211889" sldId="437"/>
            <ac:picMk id="4" creationId="{C8CF6F51-968C-4384-9915-5CA2A50CF56A}"/>
          </ac:picMkLst>
        </pc:picChg>
        <pc:picChg chg="add del">
          <ac:chgData name="Carlos Leonel Ramirez Martinez" userId="14d3900238d93848" providerId="LiveId" clId="{3F05E0D8-4AF0-4C37-837E-030A8C080521}" dt="2022-03-21T16:52:27.453" v="2490" actId="22"/>
          <ac:picMkLst>
            <pc:docMk/>
            <pc:sldMk cId="1619211889" sldId="437"/>
            <ac:picMk id="7" creationId="{6B95A172-FD2B-4F45-B7BE-A93DFD6A8684}"/>
          </ac:picMkLst>
        </pc:picChg>
        <pc:picChg chg="add mod">
          <ac:chgData name="Carlos Leonel Ramirez Martinez" userId="14d3900238d93848" providerId="LiveId" clId="{3F05E0D8-4AF0-4C37-837E-030A8C080521}" dt="2022-03-21T16:52:36.238" v="2495" actId="1076"/>
          <ac:picMkLst>
            <pc:docMk/>
            <pc:sldMk cId="1619211889" sldId="437"/>
            <ac:picMk id="9" creationId="{AC158E99-CE11-46FA-A155-53EDCC033D15}"/>
          </ac:picMkLst>
        </pc:picChg>
      </pc:sldChg>
      <pc:sldChg chg="addSp delSp modSp add mod ord modClrScheme chgLayout">
        <pc:chgData name="Carlos Leonel Ramirez Martinez" userId="14d3900238d93848" providerId="LiveId" clId="{3F05E0D8-4AF0-4C37-837E-030A8C080521}" dt="2022-03-21T16:59:00.710" v="2664"/>
        <pc:sldMkLst>
          <pc:docMk/>
          <pc:sldMk cId="3867456926" sldId="438"/>
        </pc:sldMkLst>
        <pc:spChg chg="mod ord">
          <ac:chgData name="Carlos Leonel Ramirez Martinez" userId="14d3900238d93848" providerId="LiveId" clId="{3F05E0D8-4AF0-4C37-837E-030A8C080521}" dt="2022-03-21T16:55:46.712" v="2551" actId="6264"/>
          <ac:spMkLst>
            <pc:docMk/>
            <pc:sldMk cId="3867456926" sldId="438"/>
            <ac:spMk id="3" creationId="{DB5E9CF0-990F-41D1-9C5C-C04810C61D86}"/>
          </ac:spMkLst>
        </pc:spChg>
        <pc:spChg chg="mod ord">
          <ac:chgData name="Carlos Leonel Ramirez Martinez" userId="14d3900238d93848" providerId="LiveId" clId="{3F05E0D8-4AF0-4C37-837E-030A8C080521}" dt="2022-03-21T16:56:05.124" v="2561" actId="14100"/>
          <ac:spMkLst>
            <pc:docMk/>
            <pc:sldMk cId="3867456926" sldId="438"/>
            <ac:spMk id="5" creationId="{FDEE246F-E62C-4BE5-9D06-896E7B464271}"/>
          </ac:spMkLst>
        </pc:spChg>
        <pc:spChg chg="del mod ord">
          <ac:chgData name="Carlos Leonel Ramirez Martinez" userId="14d3900238d93848" providerId="LiveId" clId="{3F05E0D8-4AF0-4C37-837E-030A8C080521}" dt="2022-03-21T16:53:30.952" v="2505" actId="478"/>
          <ac:spMkLst>
            <pc:docMk/>
            <pc:sldMk cId="3867456926" sldId="438"/>
            <ac:spMk id="6" creationId="{33FC8F7F-8321-495A-AF1B-3E108BEAD62C}"/>
          </ac:spMkLst>
        </pc:spChg>
        <pc:spChg chg="add mod ord">
          <ac:chgData name="Carlos Leonel Ramirez Martinez" userId="14d3900238d93848" providerId="LiveId" clId="{3F05E0D8-4AF0-4C37-837E-030A8C080521}" dt="2022-03-21T16:55:46.712" v="2551" actId="6264"/>
          <ac:spMkLst>
            <pc:docMk/>
            <pc:sldMk cId="3867456926" sldId="438"/>
            <ac:spMk id="7" creationId="{7760BA6E-B924-4E98-86DA-152CC6A98461}"/>
          </ac:spMkLst>
        </pc:spChg>
        <pc:spChg chg="add del mod">
          <ac:chgData name="Carlos Leonel Ramirez Martinez" userId="14d3900238d93848" providerId="LiveId" clId="{3F05E0D8-4AF0-4C37-837E-030A8C080521}" dt="2022-03-21T16:53:39.015" v="2508" actId="6264"/>
          <ac:spMkLst>
            <pc:docMk/>
            <pc:sldMk cId="3867456926" sldId="438"/>
            <ac:spMk id="10" creationId="{5C3AA75C-21CB-4B6A-BEFB-089BF8F8C688}"/>
          </ac:spMkLst>
        </pc:spChg>
        <pc:spChg chg="add del mod">
          <ac:chgData name="Carlos Leonel Ramirez Martinez" userId="14d3900238d93848" providerId="LiveId" clId="{3F05E0D8-4AF0-4C37-837E-030A8C080521}" dt="2022-03-21T16:53:39.015" v="2508" actId="6264"/>
          <ac:spMkLst>
            <pc:docMk/>
            <pc:sldMk cId="3867456926" sldId="438"/>
            <ac:spMk id="11" creationId="{77094219-B664-473D-80D7-33967BFE6816}"/>
          </ac:spMkLst>
        </pc:spChg>
        <pc:spChg chg="add del mod">
          <ac:chgData name="Carlos Leonel Ramirez Martinez" userId="14d3900238d93848" providerId="LiveId" clId="{3F05E0D8-4AF0-4C37-837E-030A8C080521}" dt="2022-03-21T16:53:39.015" v="2508" actId="6264"/>
          <ac:spMkLst>
            <pc:docMk/>
            <pc:sldMk cId="3867456926" sldId="438"/>
            <ac:spMk id="12" creationId="{34BE76B2-6C36-42E4-9E6B-D9421E563755}"/>
          </ac:spMkLst>
        </pc:spChg>
        <pc:spChg chg="add del mod">
          <ac:chgData name="Carlos Leonel Ramirez Martinez" userId="14d3900238d93848" providerId="LiveId" clId="{3F05E0D8-4AF0-4C37-837E-030A8C080521}" dt="2022-03-21T16:53:39.015" v="2508" actId="6264"/>
          <ac:spMkLst>
            <pc:docMk/>
            <pc:sldMk cId="3867456926" sldId="438"/>
            <ac:spMk id="13" creationId="{0A2ADB72-91E3-425A-B441-DF26ACBA3610}"/>
          </ac:spMkLst>
        </pc:spChg>
        <pc:spChg chg="add del mod ord">
          <ac:chgData name="Carlos Leonel Ramirez Martinez" userId="14d3900238d93848" providerId="LiveId" clId="{3F05E0D8-4AF0-4C37-837E-030A8C080521}" dt="2022-03-21T16:54:59.855" v="2543" actId="22"/>
          <ac:spMkLst>
            <pc:docMk/>
            <pc:sldMk cId="3867456926" sldId="438"/>
            <ac:spMk id="14" creationId="{ECB5ECAC-4DEC-45E9-83C2-2A279264E3F7}"/>
          </ac:spMkLst>
        </pc:spChg>
        <pc:spChg chg="add del mod">
          <ac:chgData name="Carlos Leonel Ramirez Martinez" userId="14d3900238d93848" providerId="LiveId" clId="{3F05E0D8-4AF0-4C37-837E-030A8C080521}" dt="2022-03-21T16:54:33.769" v="2531" actId="6264"/>
          <ac:spMkLst>
            <pc:docMk/>
            <pc:sldMk cId="3867456926" sldId="438"/>
            <ac:spMk id="15" creationId="{37727E58-DD30-42CC-B19D-11D0402C49CF}"/>
          </ac:spMkLst>
        </pc:spChg>
        <pc:spChg chg="add del mod">
          <ac:chgData name="Carlos Leonel Ramirez Martinez" userId="14d3900238d93848" providerId="LiveId" clId="{3F05E0D8-4AF0-4C37-837E-030A8C080521}" dt="2022-03-21T16:54:33.769" v="2531" actId="6264"/>
          <ac:spMkLst>
            <pc:docMk/>
            <pc:sldMk cId="3867456926" sldId="438"/>
            <ac:spMk id="16" creationId="{7347235E-2E9D-468A-A0EB-89D4F9CC67EF}"/>
          </ac:spMkLst>
        </pc:spChg>
        <pc:spChg chg="add del mod">
          <ac:chgData name="Carlos Leonel Ramirez Martinez" userId="14d3900238d93848" providerId="LiveId" clId="{3F05E0D8-4AF0-4C37-837E-030A8C080521}" dt="2022-03-21T16:54:33.769" v="2531" actId="6264"/>
          <ac:spMkLst>
            <pc:docMk/>
            <pc:sldMk cId="3867456926" sldId="438"/>
            <ac:spMk id="17" creationId="{17CB3EE8-2C3B-4AF4-9126-FE9051C380F9}"/>
          </ac:spMkLst>
        </pc:spChg>
        <pc:spChg chg="add del mod ord">
          <ac:chgData name="Carlos Leonel Ramirez Martinez" userId="14d3900238d93848" providerId="LiveId" clId="{3F05E0D8-4AF0-4C37-837E-030A8C080521}" dt="2022-03-21T16:54:33.769" v="2531" actId="6264"/>
          <ac:spMkLst>
            <pc:docMk/>
            <pc:sldMk cId="3867456926" sldId="438"/>
            <ac:spMk id="18" creationId="{13FA0476-5D21-4ABB-AFE6-BFC3DB70C712}"/>
          </ac:spMkLst>
        </pc:spChg>
        <pc:spChg chg="add del mod">
          <ac:chgData name="Carlos Leonel Ramirez Martinez" userId="14d3900238d93848" providerId="LiveId" clId="{3F05E0D8-4AF0-4C37-837E-030A8C080521}" dt="2022-03-21T16:55:46.712" v="2551" actId="6264"/>
          <ac:spMkLst>
            <pc:docMk/>
            <pc:sldMk cId="3867456926" sldId="438"/>
            <ac:spMk id="21" creationId="{1119ACA3-45D4-41AF-B9F2-5CB764C9B8B8}"/>
          </ac:spMkLst>
        </pc:spChg>
        <pc:spChg chg="add del mod">
          <ac:chgData name="Carlos Leonel Ramirez Martinez" userId="14d3900238d93848" providerId="LiveId" clId="{3F05E0D8-4AF0-4C37-837E-030A8C080521}" dt="2022-03-21T16:55:46.712" v="2551" actId="6264"/>
          <ac:spMkLst>
            <pc:docMk/>
            <pc:sldMk cId="3867456926" sldId="438"/>
            <ac:spMk id="22" creationId="{B1322595-D444-4C9C-8642-90D752B24A1E}"/>
          </ac:spMkLst>
        </pc:spChg>
        <pc:spChg chg="add del mod">
          <ac:chgData name="Carlos Leonel Ramirez Martinez" userId="14d3900238d93848" providerId="LiveId" clId="{3F05E0D8-4AF0-4C37-837E-030A8C080521}" dt="2022-03-21T16:55:46.712" v="2551" actId="6264"/>
          <ac:spMkLst>
            <pc:docMk/>
            <pc:sldMk cId="3867456926" sldId="438"/>
            <ac:spMk id="23" creationId="{4BB4B811-56FC-4FEF-8FCE-C2072EA476CF}"/>
          </ac:spMkLst>
        </pc:spChg>
        <pc:spChg chg="add del mod">
          <ac:chgData name="Carlos Leonel Ramirez Martinez" userId="14d3900238d93848" providerId="LiveId" clId="{3F05E0D8-4AF0-4C37-837E-030A8C080521}" dt="2022-03-21T16:55:46.712" v="2551" actId="6264"/>
          <ac:spMkLst>
            <pc:docMk/>
            <pc:sldMk cId="3867456926" sldId="438"/>
            <ac:spMk id="24" creationId="{F08F4E91-6B4C-4602-8474-B933AE828773}"/>
          </ac:spMkLst>
        </pc:spChg>
        <pc:picChg chg="add del mod">
          <ac:chgData name="Carlos Leonel Ramirez Martinez" userId="14d3900238d93848" providerId="LiveId" clId="{3F05E0D8-4AF0-4C37-837E-030A8C080521}" dt="2022-03-21T16:53:37.541" v="2507" actId="478"/>
          <ac:picMkLst>
            <pc:docMk/>
            <pc:sldMk cId="3867456926" sldId="438"/>
            <ac:picMk id="4" creationId="{2804FB67-F75C-4F2A-B67A-1E23E1FF725E}"/>
          </ac:picMkLst>
        </pc:picChg>
        <pc:picChg chg="del">
          <ac:chgData name="Carlos Leonel Ramirez Martinez" userId="14d3900238d93848" providerId="LiveId" clId="{3F05E0D8-4AF0-4C37-837E-030A8C080521}" dt="2022-03-21T16:52:53.028" v="2497" actId="478"/>
          <ac:picMkLst>
            <pc:docMk/>
            <pc:sldMk cId="3867456926" sldId="438"/>
            <ac:picMk id="9" creationId="{AC158E99-CE11-46FA-A155-53EDCC033D15}"/>
          </ac:picMkLst>
        </pc:picChg>
        <pc:picChg chg="add mod ord">
          <ac:chgData name="Carlos Leonel Ramirez Martinez" userId="14d3900238d93848" providerId="LiveId" clId="{3F05E0D8-4AF0-4C37-837E-030A8C080521}" dt="2022-03-21T16:56:03.046" v="2560" actId="1076"/>
          <ac:picMkLst>
            <pc:docMk/>
            <pc:sldMk cId="3867456926" sldId="438"/>
            <ac:picMk id="20" creationId="{9FBFDC19-C6AC-469B-820D-A0D6530A8344}"/>
          </ac:picMkLst>
        </pc:picChg>
      </pc:sldChg>
      <pc:sldChg chg="addSp delSp modSp add mod ord modClrScheme chgLayout">
        <pc:chgData name="Carlos Leonel Ramirez Martinez" userId="14d3900238d93848" providerId="LiveId" clId="{3F05E0D8-4AF0-4C37-837E-030A8C080521}" dt="2022-03-21T16:59:44.564" v="2680" actId="1076"/>
        <pc:sldMkLst>
          <pc:docMk/>
          <pc:sldMk cId="2521698762" sldId="439"/>
        </pc:sldMkLst>
        <pc:spChg chg="mod ord">
          <ac:chgData name="Carlos Leonel Ramirez Martinez" userId="14d3900238d93848" providerId="LiveId" clId="{3F05E0D8-4AF0-4C37-837E-030A8C080521}" dt="2022-03-21T16:59:31.940" v="2676"/>
          <ac:spMkLst>
            <pc:docMk/>
            <pc:sldMk cId="2521698762" sldId="439"/>
            <ac:spMk id="2" creationId="{64E943A1-C046-4514-902F-A22BB7D16F71}"/>
          </ac:spMkLst>
        </pc:spChg>
        <pc:spChg chg="mod ord">
          <ac:chgData name="Carlos Leonel Ramirez Martinez" userId="14d3900238d93848" providerId="LiveId" clId="{3F05E0D8-4AF0-4C37-837E-030A8C080521}" dt="2022-03-21T16:58:20.794" v="2652" actId="700"/>
          <ac:spMkLst>
            <pc:docMk/>
            <pc:sldMk cId="2521698762" sldId="439"/>
            <ac:spMk id="3" creationId="{DB5E9CF0-990F-41D1-9C5C-C04810C61D86}"/>
          </ac:spMkLst>
        </pc:spChg>
        <pc:spChg chg="mod ord">
          <ac:chgData name="Carlos Leonel Ramirez Martinez" userId="14d3900238d93848" providerId="LiveId" clId="{3F05E0D8-4AF0-4C37-837E-030A8C080521}" dt="2022-03-21T16:58:25.453" v="2655" actId="20577"/>
          <ac:spMkLst>
            <pc:docMk/>
            <pc:sldMk cId="2521698762" sldId="439"/>
            <ac:spMk id="5" creationId="{FDEE246F-E62C-4BE5-9D06-896E7B464271}"/>
          </ac:spMkLst>
        </pc:spChg>
        <pc:spChg chg="add del mod ord">
          <ac:chgData name="Carlos Leonel Ramirez Martinez" userId="14d3900238d93848" providerId="LiveId" clId="{3F05E0D8-4AF0-4C37-837E-030A8C080521}" dt="2022-03-21T16:58:20.794" v="2652" actId="700"/>
          <ac:spMkLst>
            <pc:docMk/>
            <pc:sldMk cId="2521698762" sldId="439"/>
            <ac:spMk id="7" creationId="{4C5F7D0A-57A9-480D-89FC-36D4020E6488}"/>
          </ac:spMkLst>
        </pc:spChg>
        <pc:picChg chg="del">
          <ac:chgData name="Carlos Leonel Ramirez Martinez" userId="14d3900238d93848" providerId="LiveId" clId="{3F05E0D8-4AF0-4C37-837E-030A8C080521}" dt="2022-03-21T16:58:15.279" v="2651" actId="478"/>
          <ac:picMkLst>
            <pc:docMk/>
            <pc:sldMk cId="2521698762" sldId="439"/>
            <ac:picMk id="6" creationId="{8A477BD0-FC60-4204-8443-316F671A9623}"/>
          </ac:picMkLst>
        </pc:picChg>
        <pc:picChg chg="add del mod">
          <ac:chgData name="Carlos Leonel Ramirez Martinez" userId="14d3900238d93848" providerId="LiveId" clId="{3F05E0D8-4AF0-4C37-837E-030A8C080521}" dt="2022-03-21T16:59:15.011" v="2669" actId="21"/>
          <ac:picMkLst>
            <pc:docMk/>
            <pc:sldMk cId="2521698762" sldId="439"/>
            <ac:picMk id="9" creationId="{96ADDB4A-E346-461D-AE49-7B16D7FB7EFF}"/>
          </ac:picMkLst>
        </pc:picChg>
        <pc:picChg chg="add mod">
          <ac:chgData name="Carlos Leonel Ramirez Martinez" userId="14d3900238d93848" providerId="LiveId" clId="{3F05E0D8-4AF0-4C37-837E-030A8C080521}" dt="2022-03-21T16:59:44.564" v="2680" actId="1076"/>
          <ac:picMkLst>
            <pc:docMk/>
            <pc:sldMk cId="2521698762" sldId="439"/>
            <ac:picMk id="11" creationId="{84F0562A-503A-4679-BF0F-CCFE3A14FED9}"/>
          </ac:picMkLst>
        </pc:picChg>
      </pc:sldChg>
      <pc:sldChg chg="add del">
        <pc:chgData name="Carlos Leonel Ramirez Martinez" userId="14d3900238d93848" providerId="LiveId" clId="{3F05E0D8-4AF0-4C37-837E-030A8C080521}" dt="2022-03-21T16:58:26.855" v="2657"/>
        <pc:sldMkLst>
          <pc:docMk/>
          <pc:sldMk cId="634133560" sldId="440"/>
        </pc:sldMkLst>
      </pc:sldChg>
      <pc:sldChg chg="addSp delSp modSp add mod">
        <pc:chgData name="Carlos Leonel Ramirez Martinez" userId="14d3900238d93848" providerId="LiveId" clId="{3F05E0D8-4AF0-4C37-837E-030A8C080521}" dt="2022-03-21T18:30:35.575" v="2727" actId="1076"/>
        <pc:sldMkLst>
          <pc:docMk/>
          <pc:sldMk cId="1364482415" sldId="440"/>
        </pc:sldMkLst>
        <pc:picChg chg="del">
          <ac:chgData name="Carlos Leonel Ramirez Martinez" userId="14d3900238d93848" providerId="LiveId" clId="{3F05E0D8-4AF0-4C37-837E-030A8C080521}" dt="2022-03-21T18:29:04.495" v="2699" actId="478"/>
          <ac:picMkLst>
            <pc:docMk/>
            <pc:sldMk cId="1364482415" sldId="440"/>
            <ac:picMk id="6" creationId="{189E7A65-396E-4589-9CDF-6FC21E1FFA03}"/>
          </ac:picMkLst>
        </pc:picChg>
        <pc:picChg chg="add del">
          <ac:chgData name="Carlos Leonel Ramirez Martinez" userId="14d3900238d93848" providerId="LiveId" clId="{3F05E0D8-4AF0-4C37-837E-030A8C080521}" dt="2022-03-21T18:29:03.424" v="2698" actId="22"/>
          <ac:picMkLst>
            <pc:docMk/>
            <pc:sldMk cId="1364482415" sldId="440"/>
            <ac:picMk id="7" creationId="{D59CD042-FE20-4283-AF74-807522F634FF}"/>
          </ac:picMkLst>
        </pc:picChg>
        <pc:picChg chg="add del mod">
          <ac:chgData name="Carlos Leonel Ramirez Martinez" userId="14d3900238d93848" providerId="LiveId" clId="{3F05E0D8-4AF0-4C37-837E-030A8C080521}" dt="2022-03-21T18:29:12.584" v="2702" actId="478"/>
          <ac:picMkLst>
            <pc:docMk/>
            <pc:sldMk cId="1364482415" sldId="440"/>
            <ac:picMk id="9" creationId="{160488F9-74FD-4EE3-BA97-C64E2C349D8B}"/>
          </ac:picMkLst>
        </pc:picChg>
        <pc:picChg chg="add mod">
          <ac:chgData name="Carlos Leonel Ramirez Martinez" userId="14d3900238d93848" providerId="LiveId" clId="{3F05E0D8-4AF0-4C37-837E-030A8C080521}" dt="2022-03-21T18:30:22.703" v="2721" actId="1076"/>
          <ac:picMkLst>
            <pc:docMk/>
            <pc:sldMk cId="1364482415" sldId="440"/>
            <ac:picMk id="11" creationId="{9A7F08EF-AFC7-4ACB-A5FC-B697747D4366}"/>
          </ac:picMkLst>
        </pc:picChg>
        <pc:picChg chg="add mod">
          <ac:chgData name="Carlos Leonel Ramirez Martinez" userId="14d3900238d93848" providerId="LiveId" clId="{3F05E0D8-4AF0-4C37-837E-030A8C080521}" dt="2022-03-21T18:30:35.575" v="2727" actId="1076"/>
          <ac:picMkLst>
            <pc:docMk/>
            <pc:sldMk cId="1364482415" sldId="440"/>
            <ac:picMk id="13" creationId="{2B125BC8-C107-4EE4-8FFA-01DAB881B6D5}"/>
          </ac:picMkLst>
        </pc:picChg>
        <pc:picChg chg="add mod">
          <ac:chgData name="Carlos Leonel Ramirez Martinez" userId="14d3900238d93848" providerId="LiveId" clId="{3F05E0D8-4AF0-4C37-837E-030A8C080521}" dt="2022-03-21T18:30:30.943" v="2725" actId="14100"/>
          <ac:picMkLst>
            <pc:docMk/>
            <pc:sldMk cId="1364482415" sldId="440"/>
            <ac:picMk id="15" creationId="{4627AC99-D301-49AA-A086-ED0AA6AA59E4}"/>
          </ac:picMkLst>
        </pc:picChg>
        <pc:picChg chg="add mod">
          <ac:chgData name="Carlos Leonel Ramirez Martinez" userId="14d3900238d93848" providerId="LiveId" clId="{3F05E0D8-4AF0-4C37-837E-030A8C080521}" dt="2022-03-21T18:30:33.128" v="2726" actId="14100"/>
          <ac:picMkLst>
            <pc:docMk/>
            <pc:sldMk cId="1364482415" sldId="440"/>
            <ac:picMk id="17" creationId="{0FDAF1C1-0CC0-492E-AE74-5F69B9D2214B}"/>
          </ac:picMkLst>
        </pc:picChg>
      </pc:sldChg>
      <pc:sldChg chg="addSp delSp modSp add mod">
        <pc:chgData name="Carlos Leonel Ramirez Martinez" userId="14d3900238d93848" providerId="LiveId" clId="{3F05E0D8-4AF0-4C37-837E-030A8C080521}" dt="2022-03-21T18:30:56.408" v="2734" actId="1076"/>
        <pc:sldMkLst>
          <pc:docMk/>
          <pc:sldMk cId="2371701869" sldId="441"/>
        </pc:sldMkLst>
        <pc:picChg chg="add mod">
          <ac:chgData name="Carlos Leonel Ramirez Martinez" userId="14d3900238d93848" providerId="LiveId" clId="{3F05E0D8-4AF0-4C37-837E-030A8C080521}" dt="2022-03-21T18:30:56.408" v="2734" actId="1076"/>
          <ac:picMkLst>
            <pc:docMk/>
            <pc:sldMk cId="2371701869" sldId="441"/>
            <ac:picMk id="6" creationId="{12332599-C94A-4FA4-AD83-2C66E00BE714}"/>
          </ac:picMkLst>
        </pc:picChg>
        <pc:picChg chg="del">
          <ac:chgData name="Carlos Leonel Ramirez Martinez" userId="14d3900238d93848" providerId="LiveId" clId="{3F05E0D8-4AF0-4C37-837E-030A8C080521}" dt="2022-03-21T18:30:46.313" v="2729" actId="478"/>
          <ac:picMkLst>
            <pc:docMk/>
            <pc:sldMk cId="2371701869" sldId="441"/>
            <ac:picMk id="11" creationId="{9A7F08EF-AFC7-4ACB-A5FC-B697747D4366}"/>
          </ac:picMkLst>
        </pc:picChg>
        <pc:picChg chg="del">
          <ac:chgData name="Carlos Leonel Ramirez Martinez" userId="14d3900238d93848" providerId="LiveId" clId="{3F05E0D8-4AF0-4C37-837E-030A8C080521}" dt="2022-03-21T18:30:47.398" v="2731" actId="478"/>
          <ac:picMkLst>
            <pc:docMk/>
            <pc:sldMk cId="2371701869" sldId="441"/>
            <ac:picMk id="13" creationId="{2B125BC8-C107-4EE4-8FFA-01DAB881B6D5}"/>
          </ac:picMkLst>
        </pc:picChg>
        <pc:picChg chg="del">
          <ac:chgData name="Carlos Leonel Ramirez Martinez" userId="14d3900238d93848" providerId="LiveId" clId="{3F05E0D8-4AF0-4C37-837E-030A8C080521}" dt="2022-03-21T18:30:47.035" v="2730" actId="478"/>
          <ac:picMkLst>
            <pc:docMk/>
            <pc:sldMk cId="2371701869" sldId="441"/>
            <ac:picMk id="15" creationId="{4627AC99-D301-49AA-A086-ED0AA6AA59E4}"/>
          </ac:picMkLst>
        </pc:picChg>
        <pc:picChg chg="del">
          <ac:chgData name="Carlos Leonel Ramirez Martinez" userId="14d3900238d93848" providerId="LiveId" clId="{3F05E0D8-4AF0-4C37-837E-030A8C080521}" dt="2022-03-21T18:30:49.072" v="2732" actId="478"/>
          <ac:picMkLst>
            <pc:docMk/>
            <pc:sldMk cId="2371701869" sldId="441"/>
            <ac:picMk id="17" creationId="{0FDAF1C1-0CC0-492E-AE74-5F69B9D2214B}"/>
          </ac:picMkLst>
        </pc:picChg>
      </pc:sldChg>
      <pc:sldChg chg="add del">
        <pc:chgData name="Carlos Leonel Ramirez Martinez" userId="14d3900238d93848" providerId="LiveId" clId="{3F05E0D8-4AF0-4C37-837E-030A8C080521}" dt="2022-03-21T18:31:23.598" v="2736"/>
        <pc:sldMkLst>
          <pc:docMk/>
          <pc:sldMk cId="2034428714" sldId="442"/>
        </pc:sldMkLst>
      </pc:sldChg>
      <pc:sldChg chg="modSp add mod">
        <pc:chgData name="Carlos Leonel Ramirez Martinez" userId="14d3900238d93848" providerId="LiveId" clId="{3F05E0D8-4AF0-4C37-837E-030A8C080521}" dt="2022-03-21T18:32:17.247" v="2938" actId="20577"/>
        <pc:sldMkLst>
          <pc:docMk/>
          <pc:sldMk cId="4064449509" sldId="442"/>
        </pc:sldMkLst>
        <pc:spChg chg="mod">
          <ac:chgData name="Carlos Leonel Ramirez Martinez" userId="14d3900238d93848" providerId="LiveId" clId="{3F05E0D8-4AF0-4C37-837E-030A8C080521}" dt="2022-03-21T18:31:58.358" v="2834" actId="20577"/>
          <ac:spMkLst>
            <pc:docMk/>
            <pc:sldMk cId="4064449509" sldId="442"/>
            <ac:spMk id="2" creationId="{00000000-0000-0000-0000-000000000000}"/>
          </ac:spMkLst>
        </pc:spChg>
        <pc:spChg chg="mod">
          <ac:chgData name="Carlos Leonel Ramirez Martinez" userId="14d3900238d93848" providerId="LiveId" clId="{3F05E0D8-4AF0-4C37-837E-030A8C080521}" dt="2022-03-21T18:32:17.247" v="2938" actId="20577"/>
          <ac:spMkLst>
            <pc:docMk/>
            <pc:sldMk cId="4064449509" sldId="442"/>
            <ac:spMk id="12" creationId="{6D557538-D8AF-4733-ABDC-BD8EB139F28F}"/>
          </ac:spMkLst>
        </pc:spChg>
      </pc:sldChg>
      <pc:sldChg chg="addSp delSp modSp add mod modClrScheme chgLayout modNotesTx">
        <pc:chgData name="Carlos Leonel Ramirez Martinez" userId="14d3900238d93848" providerId="LiveId" clId="{3F05E0D8-4AF0-4C37-837E-030A8C080521}" dt="2022-03-21T20:59:16.639" v="3597" actId="20577"/>
        <pc:sldMkLst>
          <pc:docMk/>
          <pc:sldMk cId="712346200" sldId="443"/>
        </pc:sldMkLst>
        <pc:spChg chg="del">
          <ac:chgData name="Carlos Leonel Ramirez Martinez" userId="14d3900238d93848" providerId="LiveId" clId="{3F05E0D8-4AF0-4C37-837E-030A8C080521}" dt="2022-03-21T20:53:51.850" v="3475" actId="478"/>
          <ac:spMkLst>
            <pc:docMk/>
            <pc:sldMk cId="712346200" sldId="443"/>
            <ac:spMk id="2" creationId="{3FE88BDD-3E8B-4503-8D71-1202C63F481F}"/>
          </ac:spMkLst>
        </pc:spChg>
        <pc:spChg chg="mod ord">
          <ac:chgData name="Carlos Leonel Ramirez Martinez" userId="14d3900238d93848" providerId="LiveId" clId="{3F05E0D8-4AF0-4C37-837E-030A8C080521}" dt="2022-03-21T20:53:57.162" v="3476" actId="700"/>
          <ac:spMkLst>
            <pc:docMk/>
            <pc:sldMk cId="712346200" sldId="443"/>
            <ac:spMk id="3" creationId="{C7FEE869-AC15-481D-827D-4A98D31CA8E9}"/>
          </ac:spMkLst>
        </pc:spChg>
        <pc:spChg chg="mod ord">
          <ac:chgData name="Carlos Leonel Ramirez Martinez" userId="14d3900238d93848" providerId="LiveId" clId="{3F05E0D8-4AF0-4C37-837E-030A8C080521}" dt="2022-03-21T20:59:16.639" v="3597" actId="20577"/>
          <ac:spMkLst>
            <pc:docMk/>
            <pc:sldMk cId="712346200" sldId="443"/>
            <ac:spMk id="5" creationId="{45DD6271-3696-4515-B1D3-E2C81E37D86F}"/>
          </ac:spMkLst>
        </pc:spChg>
        <pc:spChg chg="add del mod ord">
          <ac:chgData name="Carlos Leonel Ramirez Martinez" userId="14d3900238d93848" providerId="LiveId" clId="{3F05E0D8-4AF0-4C37-837E-030A8C080521}" dt="2022-03-21T20:53:57.162" v="3476" actId="700"/>
          <ac:spMkLst>
            <pc:docMk/>
            <pc:sldMk cId="712346200" sldId="443"/>
            <ac:spMk id="6" creationId="{5537CF5D-BA55-48B3-9A0D-6CC0537EC45F}"/>
          </ac:spMkLst>
        </pc:spChg>
        <pc:spChg chg="add del mod ord">
          <ac:chgData name="Carlos Leonel Ramirez Martinez" userId="14d3900238d93848" providerId="LiveId" clId="{3F05E0D8-4AF0-4C37-837E-030A8C080521}" dt="2022-03-21T20:53:57.162" v="3476" actId="700"/>
          <ac:spMkLst>
            <pc:docMk/>
            <pc:sldMk cId="712346200" sldId="443"/>
            <ac:spMk id="8" creationId="{60343EF7-9CFB-4BB7-BC4A-13DE453CE289}"/>
          </ac:spMkLst>
        </pc:spChg>
        <pc:spChg chg="add mod ord">
          <ac:chgData name="Carlos Leonel Ramirez Martinez" userId="14d3900238d93848" providerId="LiveId" clId="{3F05E0D8-4AF0-4C37-837E-030A8C080521}" dt="2022-03-21T20:54:04.040" v="3478" actId="20577"/>
          <ac:spMkLst>
            <pc:docMk/>
            <pc:sldMk cId="712346200" sldId="443"/>
            <ac:spMk id="9" creationId="{B2F45617-4058-439B-B6E4-3F7AC345B8C8}"/>
          </ac:spMkLst>
        </pc:spChg>
        <pc:spChg chg="del mod">
          <ac:chgData name="Carlos Leonel Ramirez Martinez" userId="14d3900238d93848" providerId="LiveId" clId="{3F05E0D8-4AF0-4C37-837E-030A8C080521}" dt="2022-03-21T20:53:44.818" v="3473" actId="478"/>
          <ac:spMkLst>
            <pc:docMk/>
            <pc:sldMk cId="712346200" sldId="443"/>
            <ac:spMk id="11" creationId="{E4285D28-9B62-438E-A44D-C885E150D872}"/>
          </ac:spMkLst>
        </pc:spChg>
        <pc:spChg chg="add mod">
          <ac:chgData name="Carlos Leonel Ramirez Martinez" userId="14d3900238d93848" providerId="LiveId" clId="{3F05E0D8-4AF0-4C37-837E-030A8C080521}" dt="2022-03-21T20:56:02.486" v="3507" actId="164"/>
          <ac:spMkLst>
            <pc:docMk/>
            <pc:sldMk cId="712346200" sldId="443"/>
            <ac:spMk id="15" creationId="{9B838C0E-7BD9-49B7-B06F-235DF0E2D112}"/>
          </ac:spMkLst>
        </pc:spChg>
        <pc:spChg chg="add mod">
          <ac:chgData name="Carlos Leonel Ramirez Martinez" userId="14d3900238d93848" providerId="LiveId" clId="{3F05E0D8-4AF0-4C37-837E-030A8C080521}" dt="2022-03-21T20:57:26.607" v="3538" actId="1035"/>
          <ac:spMkLst>
            <pc:docMk/>
            <pc:sldMk cId="712346200" sldId="443"/>
            <ac:spMk id="20" creationId="{A553E11C-DA08-4ECD-9E04-5B573F84CF42}"/>
          </ac:spMkLst>
        </pc:spChg>
        <pc:spChg chg="add mod">
          <ac:chgData name="Carlos Leonel Ramirez Martinez" userId="14d3900238d93848" providerId="LiveId" clId="{3F05E0D8-4AF0-4C37-837E-030A8C080521}" dt="2022-03-21T20:58:34.512" v="3563" actId="14100"/>
          <ac:spMkLst>
            <pc:docMk/>
            <pc:sldMk cId="712346200" sldId="443"/>
            <ac:spMk id="24" creationId="{28D1072A-9A30-42A0-84CF-724413D0570B}"/>
          </ac:spMkLst>
        </pc:spChg>
        <pc:grpChg chg="add mod">
          <ac:chgData name="Carlos Leonel Ramirez Martinez" userId="14d3900238d93848" providerId="LiveId" clId="{3F05E0D8-4AF0-4C37-837E-030A8C080521}" dt="2022-03-21T20:56:46.111" v="3521" actId="1076"/>
          <ac:grpSpMkLst>
            <pc:docMk/>
            <pc:sldMk cId="712346200" sldId="443"/>
            <ac:grpSpMk id="16" creationId="{0BFF9B63-0F5F-4BA3-AF44-715DEC15CAF9}"/>
          </ac:grpSpMkLst>
        </pc:grpChg>
        <pc:picChg chg="del">
          <ac:chgData name="Carlos Leonel Ramirez Martinez" userId="14d3900238d93848" providerId="LiveId" clId="{3F05E0D8-4AF0-4C37-837E-030A8C080521}" dt="2022-03-21T20:53:45.298" v="3474" actId="478"/>
          <ac:picMkLst>
            <pc:docMk/>
            <pc:sldMk cId="712346200" sldId="443"/>
            <ac:picMk id="10" creationId="{818C893E-AFC7-4FB4-9117-64106AF05D3E}"/>
          </ac:picMkLst>
        </pc:picChg>
        <pc:picChg chg="add mod">
          <ac:chgData name="Carlos Leonel Ramirez Martinez" userId="14d3900238d93848" providerId="LiveId" clId="{3F05E0D8-4AF0-4C37-837E-030A8C080521}" dt="2022-03-21T20:56:15" v="3509" actId="1076"/>
          <ac:picMkLst>
            <pc:docMk/>
            <pc:sldMk cId="712346200" sldId="443"/>
            <ac:picMk id="13" creationId="{23F7CB99-357D-4D4E-8160-1A6259418A6C}"/>
          </ac:picMkLst>
        </pc:picChg>
        <pc:picChg chg="add mod">
          <ac:chgData name="Carlos Leonel Ramirez Martinez" userId="14d3900238d93848" providerId="LiveId" clId="{3F05E0D8-4AF0-4C37-837E-030A8C080521}" dt="2022-03-21T20:56:51.470" v="3524" actId="1076"/>
          <ac:picMkLst>
            <pc:docMk/>
            <pc:sldMk cId="712346200" sldId="443"/>
            <ac:picMk id="18" creationId="{D3EB0517-07DD-4E60-9E0A-55B9B876FAC2}"/>
          </ac:picMkLst>
        </pc:picChg>
        <pc:picChg chg="add mod">
          <ac:chgData name="Carlos Leonel Ramirez Martinez" userId="14d3900238d93848" providerId="LiveId" clId="{3F05E0D8-4AF0-4C37-837E-030A8C080521}" dt="2022-03-21T20:58:29.990" v="3561" actId="14100"/>
          <ac:picMkLst>
            <pc:docMk/>
            <pc:sldMk cId="712346200" sldId="443"/>
            <ac:picMk id="22" creationId="{554D7131-F76B-4EF9-912C-C737C875449A}"/>
          </ac:picMkLst>
        </pc:picChg>
      </pc:sldChg>
      <pc:sldChg chg="addSp delSp modSp add mod modNotesTx">
        <pc:chgData name="Carlos Leonel Ramirez Martinez" userId="14d3900238d93848" providerId="LiveId" clId="{3F05E0D8-4AF0-4C37-837E-030A8C080521}" dt="2022-03-21T21:14:10.852" v="3637" actId="14100"/>
        <pc:sldMkLst>
          <pc:docMk/>
          <pc:sldMk cId="2336884071" sldId="444"/>
        </pc:sldMkLst>
        <pc:spChg chg="mod">
          <ac:chgData name="Carlos Leonel Ramirez Martinez" userId="14d3900238d93848" providerId="LiveId" clId="{3F05E0D8-4AF0-4C37-837E-030A8C080521}" dt="2022-03-21T20:59:21.454" v="3598"/>
          <ac:spMkLst>
            <pc:docMk/>
            <pc:sldMk cId="2336884071" sldId="444"/>
            <ac:spMk id="5" creationId="{45DD6271-3696-4515-B1D3-E2C81E37D86F}"/>
          </ac:spMkLst>
        </pc:spChg>
        <pc:spChg chg="mod">
          <ac:chgData name="Carlos Leonel Ramirez Martinez" userId="14d3900238d93848" providerId="LiveId" clId="{3F05E0D8-4AF0-4C37-837E-030A8C080521}" dt="2022-03-21T21:14:10.852" v="3637" actId="14100"/>
          <ac:spMkLst>
            <pc:docMk/>
            <pc:sldMk cId="2336884071" sldId="444"/>
            <ac:spMk id="20" creationId="{A553E11C-DA08-4ECD-9E04-5B573F84CF42}"/>
          </ac:spMkLst>
        </pc:spChg>
        <pc:spChg chg="mod">
          <ac:chgData name="Carlos Leonel Ramirez Martinez" userId="14d3900238d93848" providerId="LiveId" clId="{3F05E0D8-4AF0-4C37-837E-030A8C080521}" dt="2022-03-21T21:14:08.245" v="3636" actId="14100"/>
          <ac:spMkLst>
            <pc:docMk/>
            <pc:sldMk cId="2336884071" sldId="444"/>
            <ac:spMk id="24" creationId="{28D1072A-9A30-42A0-84CF-724413D0570B}"/>
          </ac:spMkLst>
        </pc:spChg>
        <pc:grpChg chg="del">
          <ac:chgData name="Carlos Leonel Ramirez Martinez" userId="14d3900238d93848" providerId="LiveId" clId="{3F05E0D8-4AF0-4C37-837E-030A8C080521}" dt="2022-03-21T20:59:40.702" v="3600" actId="478"/>
          <ac:grpSpMkLst>
            <pc:docMk/>
            <pc:sldMk cId="2336884071" sldId="444"/>
            <ac:grpSpMk id="16" creationId="{0BFF9B63-0F5F-4BA3-AF44-715DEC15CAF9}"/>
          </ac:grpSpMkLst>
        </pc:grpChg>
        <pc:picChg chg="add mod">
          <ac:chgData name="Carlos Leonel Ramirez Martinez" userId="14d3900238d93848" providerId="LiveId" clId="{3F05E0D8-4AF0-4C37-837E-030A8C080521}" dt="2022-03-21T21:13:01.900" v="3621" actId="1076"/>
          <ac:picMkLst>
            <pc:docMk/>
            <pc:sldMk cId="2336884071" sldId="444"/>
            <ac:picMk id="4" creationId="{A26009D5-1835-413C-BC3B-742240F2B30E}"/>
          </ac:picMkLst>
        </pc:picChg>
        <pc:picChg chg="add mod">
          <ac:chgData name="Carlos Leonel Ramirez Martinez" userId="14d3900238d93848" providerId="LiveId" clId="{3F05E0D8-4AF0-4C37-837E-030A8C080521}" dt="2022-03-21T21:13:17.203" v="3626" actId="1076"/>
          <ac:picMkLst>
            <pc:docMk/>
            <pc:sldMk cId="2336884071" sldId="444"/>
            <ac:picMk id="7" creationId="{5D7C8B73-19DF-458C-9F3B-1DDA8A16B3F8}"/>
          </ac:picMkLst>
        </pc:picChg>
        <pc:picChg chg="del">
          <ac:chgData name="Carlos Leonel Ramirez Martinez" userId="14d3900238d93848" providerId="LiveId" clId="{3F05E0D8-4AF0-4C37-837E-030A8C080521}" dt="2022-03-21T20:59:43.102" v="3601" actId="478"/>
          <ac:picMkLst>
            <pc:docMk/>
            <pc:sldMk cId="2336884071" sldId="444"/>
            <ac:picMk id="18" creationId="{D3EB0517-07DD-4E60-9E0A-55B9B876FAC2}"/>
          </ac:picMkLst>
        </pc:picChg>
        <pc:picChg chg="del">
          <ac:chgData name="Carlos Leonel Ramirez Martinez" userId="14d3900238d93848" providerId="LiveId" clId="{3F05E0D8-4AF0-4C37-837E-030A8C080521}" dt="2022-03-21T20:59:45.151" v="3602" actId="478"/>
          <ac:picMkLst>
            <pc:docMk/>
            <pc:sldMk cId="2336884071" sldId="444"/>
            <ac:picMk id="22" creationId="{554D7131-F76B-4EF9-912C-C737C875449A}"/>
          </ac:picMkLst>
        </pc:picChg>
      </pc:sldChg>
      <pc:sldChg chg="addSp delSp modSp add mod modNotesTx">
        <pc:chgData name="Carlos Leonel Ramirez Martinez" userId="14d3900238d93848" providerId="LiveId" clId="{3F05E0D8-4AF0-4C37-837E-030A8C080521}" dt="2022-03-21T21:19:54.810" v="3682" actId="1076"/>
        <pc:sldMkLst>
          <pc:docMk/>
          <pc:sldMk cId="2849418526" sldId="445"/>
        </pc:sldMkLst>
        <pc:spChg chg="mod">
          <ac:chgData name="Carlos Leonel Ramirez Martinez" userId="14d3900238d93848" providerId="LiveId" clId="{3F05E0D8-4AF0-4C37-837E-030A8C080521}" dt="2022-03-21T21:19:46.367" v="3680" actId="255"/>
          <ac:spMkLst>
            <pc:docMk/>
            <pc:sldMk cId="2849418526" sldId="445"/>
            <ac:spMk id="20" creationId="{A553E11C-DA08-4ECD-9E04-5B573F84CF42}"/>
          </ac:spMkLst>
        </pc:spChg>
        <pc:spChg chg="mod">
          <ac:chgData name="Carlos Leonel Ramirez Martinez" userId="14d3900238d93848" providerId="LiveId" clId="{3F05E0D8-4AF0-4C37-837E-030A8C080521}" dt="2022-03-21T21:19:46.367" v="3680" actId="255"/>
          <ac:spMkLst>
            <pc:docMk/>
            <pc:sldMk cId="2849418526" sldId="445"/>
            <ac:spMk id="24" creationId="{28D1072A-9A30-42A0-84CF-724413D0570B}"/>
          </ac:spMkLst>
        </pc:spChg>
        <pc:picChg chg="del">
          <ac:chgData name="Carlos Leonel Ramirez Martinez" userId="14d3900238d93848" providerId="LiveId" clId="{3F05E0D8-4AF0-4C37-837E-030A8C080521}" dt="2022-03-21T21:17:32.603" v="3651" actId="478"/>
          <ac:picMkLst>
            <pc:docMk/>
            <pc:sldMk cId="2849418526" sldId="445"/>
            <ac:picMk id="4" creationId="{A26009D5-1835-413C-BC3B-742240F2B30E}"/>
          </ac:picMkLst>
        </pc:picChg>
        <pc:picChg chg="add mod">
          <ac:chgData name="Carlos Leonel Ramirez Martinez" userId="14d3900238d93848" providerId="LiveId" clId="{3F05E0D8-4AF0-4C37-837E-030A8C080521}" dt="2022-03-21T21:19:54.810" v="3682" actId="1076"/>
          <ac:picMkLst>
            <pc:docMk/>
            <pc:sldMk cId="2849418526" sldId="445"/>
            <ac:picMk id="6" creationId="{5FB09784-3748-4154-A7A7-394A0A2AA730}"/>
          </ac:picMkLst>
        </pc:picChg>
        <pc:picChg chg="del">
          <ac:chgData name="Carlos Leonel Ramirez Martinez" userId="14d3900238d93848" providerId="LiveId" clId="{3F05E0D8-4AF0-4C37-837E-030A8C080521}" dt="2022-03-21T21:17:45.571" v="3655" actId="478"/>
          <ac:picMkLst>
            <pc:docMk/>
            <pc:sldMk cId="2849418526" sldId="445"/>
            <ac:picMk id="7" creationId="{5D7C8B73-19DF-458C-9F3B-1DDA8A16B3F8}"/>
          </ac:picMkLst>
        </pc:picChg>
        <pc:picChg chg="add mod">
          <ac:chgData name="Carlos Leonel Ramirez Martinez" userId="14d3900238d93848" providerId="LiveId" clId="{3F05E0D8-4AF0-4C37-837E-030A8C080521}" dt="2022-03-21T21:19:49.626" v="3681" actId="1076"/>
          <ac:picMkLst>
            <pc:docMk/>
            <pc:sldMk cId="2849418526" sldId="445"/>
            <ac:picMk id="10" creationId="{625965F3-8776-4BD5-AF07-C1ADE02BA33A}"/>
          </ac:picMkLst>
        </pc:picChg>
      </pc:sldChg>
      <pc:sldChg chg="addSp delSp modSp add mod chgLayout modNotesTx">
        <pc:chgData name="Carlos Leonel Ramirez Martinez" userId="14d3900238d93848" providerId="LiveId" clId="{3F05E0D8-4AF0-4C37-837E-030A8C080521}" dt="2022-03-21T21:24:20.289" v="3745" actId="1076"/>
        <pc:sldMkLst>
          <pc:docMk/>
          <pc:sldMk cId="1542043173" sldId="446"/>
        </pc:sldMkLst>
        <pc:spChg chg="mod ord">
          <ac:chgData name="Carlos Leonel Ramirez Martinez" userId="14d3900238d93848" providerId="LiveId" clId="{3F05E0D8-4AF0-4C37-837E-030A8C080521}" dt="2022-03-21T21:20:29.545" v="3689" actId="700"/>
          <ac:spMkLst>
            <pc:docMk/>
            <pc:sldMk cId="1542043173" sldId="446"/>
            <ac:spMk id="3" creationId="{C7FEE869-AC15-481D-827D-4A98D31CA8E9}"/>
          </ac:spMkLst>
        </pc:spChg>
        <pc:spChg chg="mod ord">
          <ac:chgData name="Carlos Leonel Ramirez Martinez" userId="14d3900238d93848" providerId="LiveId" clId="{3F05E0D8-4AF0-4C37-837E-030A8C080521}" dt="2022-03-21T21:24:03.742" v="3738" actId="27636"/>
          <ac:spMkLst>
            <pc:docMk/>
            <pc:sldMk cId="1542043173" sldId="446"/>
            <ac:spMk id="5" creationId="{45DD6271-3696-4515-B1D3-E2C81E37D86F}"/>
          </ac:spMkLst>
        </pc:spChg>
        <pc:spChg chg="mod ord">
          <ac:chgData name="Carlos Leonel Ramirez Martinez" userId="14d3900238d93848" providerId="LiveId" clId="{3F05E0D8-4AF0-4C37-837E-030A8C080521}" dt="2022-03-21T21:20:29.545" v="3689" actId="700"/>
          <ac:spMkLst>
            <pc:docMk/>
            <pc:sldMk cId="1542043173" sldId="446"/>
            <ac:spMk id="9" creationId="{B2F45617-4058-439B-B6E4-3F7AC345B8C8}"/>
          </ac:spMkLst>
        </pc:spChg>
        <pc:spChg chg="add mod">
          <ac:chgData name="Carlos Leonel Ramirez Martinez" userId="14d3900238d93848" providerId="LiveId" clId="{3F05E0D8-4AF0-4C37-837E-030A8C080521}" dt="2022-03-21T21:24:20.289" v="3745" actId="1076"/>
          <ac:spMkLst>
            <pc:docMk/>
            <pc:sldMk cId="1542043173" sldId="446"/>
            <ac:spMk id="12" creationId="{9CBD0E78-78F2-4C91-94D3-CEE70B324C03}"/>
          </ac:spMkLst>
        </pc:spChg>
        <pc:spChg chg="del">
          <ac:chgData name="Carlos Leonel Ramirez Martinez" userId="14d3900238d93848" providerId="LiveId" clId="{3F05E0D8-4AF0-4C37-837E-030A8C080521}" dt="2022-03-21T21:20:25.469" v="3686" actId="478"/>
          <ac:spMkLst>
            <pc:docMk/>
            <pc:sldMk cId="1542043173" sldId="446"/>
            <ac:spMk id="20" creationId="{A553E11C-DA08-4ECD-9E04-5B573F84CF42}"/>
          </ac:spMkLst>
        </pc:spChg>
        <pc:spChg chg="del">
          <ac:chgData name="Carlos Leonel Ramirez Martinez" userId="14d3900238d93848" providerId="LiveId" clId="{3F05E0D8-4AF0-4C37-837E-030A8C080521}" dt="2022-03-21T21:20:26.158" v="3687" actId="478"/>
          <ac:spMkLst>
            <pc:docMk/>
            <pc:sldMk cId="1542043173" sldId="446"/>
            <ac:spMk id="24" creationId="{28D1072A-9A30-42A0-84CF-724413D0570B}"/>
          </ac:spMkLst>
        </pc:spChg>
        <pc:picChg chg="add mod">
          <ac:chgData name="Carlos Leonel Ramirez Martinez" userId="14d3900238d93848" providerId="LiveId" clId="{3F05E0D8-4AF0-4C37-837E-030A8C080521}" dt="2022-03-21T21:24:05.032" v="3739" actId="1076"/>
          <ac:picMkLst>
            <pc:docMk/>
            <pc:sldMk cId="1542043173" sldId="446"/>
            <ac:picMk id="4" creationId="{0F8B925C-AB18-4D82-BA54-06D0F2EED30D}"/>
          </ac:picMkLst>
        </pc:picChg>
        <pc:picChg chg="del">
          <ac:chgData name="Carlos Leonel Ramirez Martinez" userId="14d3900238d93848" providerId="LiveId" clId="{3F05E0D8-4AF0-4C37-837E-030A8C080521}" dt="2022-03-21T21:20:24.060" v="3685" actId="478"/>
          <ac:picMkLst>
            <pc:docMk/>
            <pc:sldMk cId="1542043173" sldId="446"/>
            <ac:picMk id="6" creationId="{5FB09784-3748-4154-A7A7-394A0A2AA730}"/>
          </ac:picMkLst>
        </pc:picChg>
        <pc:picChg chg="del">
          <ac:chgData name="Carlos Leonel Ramirez Martinez" userId="14d3900238d93848" providerId="LiveId" clId="{3F05E0D8-4AF0-4C37-837E-030A8C080521}" dt="2022-03-21T21:20:26.812" v="3688" actId="478"/>
          <ac:picMkLst>
            <pc:docMk/>
            <pc:sldMk cId="1542043173" sldId="446"/>
            <ac:picMk id="10" creationId="{625965F3-8776-4BD5-AF07-C1ADE02BA33A}"/>
          </ac:picMkLst>
        </pc:picChg>
      </pc:sldChg>
      <pc:sldChg chg="addSp modSp new mod modNotesTx">
        <pc:chgData name="Carlos Leonel Ramirez Martinez" userId="14d3900238d93848" providerId="LiveId" clId="{3F05E0D8-4AF0-4C37-837E-030A8C080521}" dt="2022-03-21T21:33:13.060" v="3882"/>
        <pc:sldMkLst>
          <pc:docMk/>
          <pc:sldMk cId="3923832060" sldId="447"/>
        </pc:sldMkLst>
        <pc:spChg chg="mod">
          <ac:chgData name="Carlos Leonel Ramirez Martinez" userId="14d3900238d93848" providerId="LiveId" clId="{3F05E0D8-4AF0-4C37-837E-030A8C080521}" dt="2022-03-21T21:24:53.760" v="3748" actId="27636"/>
          <ac:spMkLst>
            <pc:docMk/>
            <pc:sldMk cId="3923832060" sldId="447"/>
            <ac:spMk id="2" creationId="{DE4FC968-76BC-4763-BEFB-4235C7843200}"/>
          </ac:spMkLst>
        </pc:spChg>
        <pc:spChg chg="mod">
          <ac:chgData name="Carlos Leonel Ramirez Martinez" userId="14d3900238d93848" providerId="LiveId" clId="{3F05E0D8-4AF0-4C37-837E-030A8C080521}" dt="2022-03-21T21:26:16.069" v="3797"/>
          <ac:spMkLst>
            <pc:docMk/>
            <pc:sldMk cId="3923832060" sldId="447"/>
            <ac:spMk id="3" creationId="{E8E8A1C3-42D5-486F-90FA-45B2E34EA41F}"/>
          </ac:spMkLst>
        </pc:spChg>
        <pc:spChg chg="mod">
          <ac:chgData name="Carlos Leonel Ramirez Martinez" userId="14d3900238d93848" providerId="LiveId" clId="{3F05E0D8-4AF0-4C37-837E-030A8C080521}" dt="2022-03-21T21:24:58.730" v="3750" actId="20577"/>
          <ac:spMkLst>
            <pc:docMk/>
            <pc:sldMk cId="3923832060" sldId="447"/>
            <ac:spMk id="4" creationId="{2EDFDD03-C0EA-4597-8370-136ED839774F}"/>
          </ac:spMkLst>
        </pc:spChg>
        <pc:spChg chg="add mod">
          <ac:chgData name="Carlos Leonel Ramirez Martinez" userId="14d3900238d93848" providerId="LiveId" clId="{3F05E0D8-4AF0-4C37-837E-030A8C080521}" dt="2022-03-21T21:31:37.531" v="3881" actId="113"/>
          <ac:spMkLst>
            <pc:docMk/>
            <pc:sldMk cId="3923832060" sldId="447"/>
            <ac:spMk id="8" creationId="{75D6FC95-A022-4346-ACB8-8FACA0358705}"/>
          </ac:spMkLst>
        </pc:spChg>
        <pc:picChg chg="add mod">
          <ac:chgData name="Carlos Leonel Ramirez Martinez" userId="14d3900238d93848" providerId="LiveId" clId="{3F05E0D8-4AF0-4C37-837E-030A8C080521}" dt="2022-03-21T21:26:26.776" v="3801" actId="1076"/>
          <ac:picMkLst>
            <pc:docMk/>
            <pc:sldMk cId="3923832060" sldId="447"/>
            <ac:picMk id="6" creationId="{FD3D03F9-B5A2-4EFA-9509-1AC331DE0D72}"/>
          </ac:picMkLst>
        </pc:picChg>
      </pc:sldChg>
      <pc:sldChg chg="modSp add mod">
        <pc:chgData name="Carlos Leonel Ramirez Martinez" userId="14d3900238d93848" providerId="LiveId" clId="{3F05E0D8-4AF0-4C37-837E-030A8C080521}" dt="2022-03-21T21:28:08.496" v="3821" actId="1076"/>
        <pc:sldMkLst>
          <pc:docMk/>
          <pc:sldMk cId="2428843633" sldId="448"/>
        </pc:sldMkLst>
        <pc:spChg chg="mod">
          <ac:chgData name="Carlos Leonel Ramirez Martinez" userId="14d3900238d93848" providerId="LiveId" clId="{3F05E0D8-4AF0-4C37-837E-030A8C080521}" dt="2022-03-21T21:28:06.764" v="3820" actId="14100"/>
          <ac:spMkLst>
            <pc:docMk/>
            <pc:sldMk cId="2428843633" sldId="448"/>
            <ac:spMk id="8" creationId="{75D6FC95-A022-4346-ACB8-8FACA0358705}"/>
          </ac:spMkLst>
        </pc:spChg>
        <pc:picChg chg="mod">
          <ac:chgData name="Carlos Leonel Ramirez Martinez" userId="14d3900238d93848" providerId="LiveId" clId="{3F05E0D8-4AF0-4C37-837E-030A8C080521}" dt="2022-03-21T21:28:08.496" v="3821" actId="1076"/>
          <ac:picMkLst>
            <pc:docMk/>
            <pc:sldMk cId="2428843633" sldId="448"/>
            <ac:picMk id="6" creationId="{FD3D03F9-B5A2-4EFA-9509-1AC331DE0D72}"/>
          </ac:picMkLst>
        </pc:picChg>
      </pc:sldChg>
      <pc:sldChg chg="modSp add mod">
        <pc:chgData name="Carlos Leonel Ramirez Martinez" userId="14d3900238d93848" providerId="LiveId" clId="{3F05E0D8-4AF0-4C37-837E-030A8C080521}" dt="2022-03-21T21:30:01.906" v="3831" actId="14"/>
        <pc:sldMkLst>
          <pc:docMk/>
          <pc:sldMk cId="4060270249" sldId="449"/>
        </pc:sldMkLst>
        <pc:spChg chg="mod">
          <ac:chgData name="Carlos Leonel Ramirez Martinez" userId="14d3900238d93848" providerId="LiveId" clId="{3F05E0D8-4AF0-4C37-837E-030A8C080521}" dt="2022-03-21T21:30:01.906" v="3831" actId="14"/>
          <ac:spMkLst>
            <pc:docMk/>
            <pc:sldMk cId="4060270249" sldId="449"/>
            <ac:spMk id="8" creationId="{75D6FC95-A022-4346-ACB8-8FACA0358705}"/>
          </ac:spMkLst>
        </pc:spChg>
      </pc:sldChg>
      <pc:sldChg chg="add del">
        <pc:chgData name="Carlos Leonel Ramirez Martinez" userId="14d3900238d93848" providerId="LiveId" clId="{3F05E0D8-4AF0-4C37-837E-030A8C080521}" dt="2022-03-21T22:39:46.775" v="5565" actId="47"/>
        <pc:sldMkLst>
          <pc:docMk/>
          <pc:sldMk cId="3987607710" sldId="450"/>
        </pc:sldMkLst>
      </pc:sldChg>
      <pc:sldChg chg="addSp delSp modSp add mod">
        <pc:chgData name="Carlos Leonel Ramirez Martinez" userId="14d3900238d93848" providerId="LiveId" clId="{3F05E0D8-4AF0-4C37-837E-030A8C080521}" dt="2022-03-21T21:42:04.069" v="4098" actId="1076"/>
        <pc:sldMkLst>
          <pc:docMk/>
          <pc:sldMk cId="1781762373" sldId="451"/>
        </pc:sldMkLst>
        <pc:spChg chg="mod">
          <ac:chgData name="Carlos Leonel Ramirez Martinez" userId="14d3900238d93848" providerId="LiveId" clId="{3F05E0D8-4AF0-4C37-837E-030A8C080521}" dt="2022-03-21T21:41:30.168" v="4093" actId="12"/>
          <ac:spMkLst>
            <pc:docMk/>
            <pc:sldMk cId="1781762373" sldId="451"/>
            <ac:spMk id="19" creationId="{EEF2ACC0-6D6C-4975-8FD6-CEEE70C344DB}"/>
          </ac:spMkLst>
        </pc:spChg>
        <pc:spChg chg="del">
          <ac:chgData name="Carlos Leonel Ramirez Martinez" userId="14d3900238d93848" providerId="LiveId" clId="{3F05E0D8-4AF0-4C37-837E-030A8C080521}" dt="2022-03-21T21:41:45.588" v="4094" actId="478"/>
          <ac:spMkLst>
            <pc:docMk/>
            <pc:sldMk cId="1781762373" sldId="451"/>
            <ac:spMk id="21" creationId="{2FC321F9-B079-4802-AD01-F0290C25A17C}"/>
          </ac:spMkLst>
        </pc:spChg>
        <pc:picChg chg="add mod">
          <ac:chgData name="Carlos Leonel Ramirez Martinez" userId="14d3900238d93848" providerId="LiveId" clId="{3F05E0D8-4AF0-4C37-837E-030A8C080521}" dt="2022-03-21T21:41:50.989" v="4096" actId="1076"/>
          <ac:picMkLst>
            <pc:docMk/>
            <pc:sldMk cId="1781762373" sldId="451"/>
            <ac:picMk id="4" creationId="{ACBB4F4B-2F01-4D07-B12A-F385F8BE088B}"/>
          </ac:picMkLst>
        </pc:picChg>
        <pc:picChg chg="add mod">
          <ac:chgData name="Carlos Leonel Ramirez Martinez" userId="14d3900238d93848" providerId="LiveId" clId="{3F05E0D8-4AF0-4C37-837E-030A8C080521}" dt="2022-03-21T21:42:04.069" v="4098" actId="1076"/>
          <ac:picMkLst>
            <pc:docMk/>
            <pc:sldMk cId="1781762373" sldId="451"/>
            <ac:picMk id="7" creationId="{F7B5D64B-9724-42B8-B36E-0A8993AC383D}"/>
          </ac:picMkLst>
        </pc:picChg>
        <pc:picChg chg="del">
          <ac:chgData name="Carlos Leonel Ramirez Martinez" userId="14d3900238d93848" providerId="LiveId" clId="{3F05E0D8-4AF0-4C37-837E-030A8C080521}" dt="2022-03-21T21:40:06.173" v="4040" actId="478"/>
          <ac:picMkLst>
            <pc:docMk/>
            <pc:sldMk cId="1781762373" sldId="451"/>
            <ac:picMk id="12" creationId="{D47CA313-D15B-4494-9897-183B02D862B9}"/>
          </ac:picMkLst>
        </pc:picChg>
        <pc:picChg chg="del">
          <ac:chgData name="Carlos Leonel Ramirez Martinez" userId="14d3900238d93848" providerId="LiveId" clId="{3F05E0D8-4AF0-4C37-837E-030A8C080521}" dt="2022-03-21T21:40:11.647" v="4043" actId="478"/>
          <ac:picMkLst>
            <pc:docMk/>
            <pc:sldMk cId="1781762373" sldId="451"/>
            <ac:picMk id="15" creationId="{CFD02ED4-D9E6-474C-BA12-10571BF31E4F}"/>
          </ac:picMkLst>
        </pc:picChg>
      </pc:sldChg>
      <pc:sldChg chg="addSp delSp modSp new mod modNotesTx">
        <pc:chgData name="Carlos Leonel Ramirez Martinez" userId="14d3900238d93848" providerId="LiveId" clId="{3F05E0D8-4AF0-4C37-837E-030A8C080521}" dt="2022-03-21T21:44:50.111" v="4131"/>
        <pc:sldMkLst>
          <pc:docMk/>
          <pc:sldMk cId="2364977640" sldId="452"/>
        </pc:sldMkLst>
        <pc:spChg chg="mod">
          <ac:chgData name="Carlos Leonel Ramirez Martinez" userId="14d3900238d93848" providerId="LiveId" clId="{3F05E0D8-4AF0-4C37-837E-030A8C080521}" dt="2022-03-21T21:42:31.307" v="4101" actId="27636"/>
          <ac:spMkLst>
            <pc:docMk/>
            <pc:sldMk cId="2364977640" sldId="452"/>
            <ac:spMk id="2" creationId="{3D69D8C7-87A6-4C15-8004-5AAA44559337}"/>
          </ac:spMkLst>
        </pc:spChg>
        <pc:spChg chg="mod">
          <ac:chgData name="Carlos Leonel Ramirez Martinez" userId="14d3900238d93848" providerId="LiveId" clId="{3F05E0D8-4AF0-4C37-837E-030A8C080521}" dt="2022-03-21T21:42:39.607" v="4103"/>
          <ac:spMkLst>
            <pc:docMk/>
            <pc:sldMk cId="2364977640" sldId="452"/>
            <ac:spMk id="3" creationId="{ABCF9D53-4142-4961-9482-93B11F7C8E28}"/>
          </ac:spMkLst>
        </pc:spChg>
        <pc:spChg chg="mod">
          <ac:chgData name="Carlos Leonel Ramirez Martinez" userId="14d3900238d93848" providerId="LiveId" clId="{3F05E0D8-4AF0-4C37-837E-030A8C080521}" dt="2022-03-21T21:44:50.111" v="4131"/>
          <ac:spMkLst>
            <pc:docMk/>
            <pc:sldMk cId="2364977640" sldId="452"/>
            <ac:spMk id="4" creationId="{62641DAA-F057-4993-A352-3ADD21D9B23A}"/>
          </ac:spMkLst>
        </pc:spChg>
        <pc:spChg chg="add mod">
          <ac:chgData name="Carlos Leonel Ramirez Martinez" userId="14d3900238d93848" providerId="LiveId" clId="{3F05E0D8-4AF0-4C37-837E-030A8C080521}" dt="2022-03-21T21:43:31.622" v="4111" actId="20577"/>
          <ac:spMkLst>
            <pc:docMk/>
            <pc:sldMk cId="2364977640" sldId="452"/>
            <ac:spMk id="5" creationId="{C7560581-E54E-4BA2-A62F-6B3297266CDB}"/>
          </ac:spMkLst>
        </pc:spChg>
        <pc:spChg chg="add mod">
          <ac:chgData name="Carlos Leonel Ramirez Martinez" userId="14d3900238d93848" providerId="LiveId" clId="{3F05E0D8-4AF0-4C37-837E-030A8C080521}" dt="2022-03-21T21:44:04.884" v="4122" actId="1076"/>
          <ac:spMkLst>
            <pc:docMk/>
            <pc:sldMk cId="2364977640" sldId="452"/>
            <ac:spMk id="10" creationId="{CD395D0B-5911-4E41-92AA-B0BB013E8223}"/>
          </ac:spMkLst>
        </pc:spChg>
        <pc:picChg chg="add del mod">
          <ac:chgData name="Carlos Leonel Ramirez Martinez" userId="14d3900238d93848" providerId="LiveId" clId="{3F05E0D8-4AF0-4C37-837E-030A8C080521}" dt="2022-03-21T21:42:55.327" v="4106" actId="478"/>
          <ac:picMkLst>
            <pc:docMk/>
            <pc:sldMk cId="2364977640" sldId="452"/>
            <ac:picMk id="6" creationId="{DB16F22F-3F66-414F-AF08-C514604F2DF5}"/>
          </ac:picMkLst>
        </pc:picChg>
        <pc:picChg chg="add mod">
          <ac:chgData name="Carlos Leonel Ramirez Martinez" userId="14d3900238d93848" providerId="LiveId" clId="{3F05E0D8-4AF0-4C37-837E-030A8C080521}" dt="2022-03-21T21:43:00.981" v="4108" actId="14100"/>
          <ac:picMkLst>
            <pc:docMk/>
            <pc:sldMk cId="2364977640" sldId="452"/>
            <ac:picMk id="8" creationId="{ACDD8EF8-B501-40B2-80F0-7FD402AA0932}"/>
          </ac:picMkLst>
        </pc:picChg>
      </pc:sldChg>
      <pc:sldChg chg="addSp modSp new mod">
        <pc:chgData name="Carlos Leonel Ramirez Martinez" userId="14d3900238d93848" providerId="LiveId" clId="{3F05E0D8-4AF0-4C37-837E-030A8C080521}" dt="2022-03-21T21:46:52.477" v="4222" actId="1076"/>
        <pc:sldMkLst>
          <pc:docMk/>
          <pc:sldMk cId="4277348048" sldId="453"/>
        </pc:sldMkLst>
        <pc:spChg chg="mod">
          <ac:chgData name="Carlos Leonel Ramirez Martinez" userId="14d3900238d93848" providerId="LiveId" clId="{3F05E0D8-4AF0-4C37-837E-030A8C080521}" dt="2022-03-21T21:44:45.068" v="4129"/>
          <ac:spMkLst>
            <pc:docMk/>
            <pc:sldMk cId="4277348048" sldId="453"/>
            <ac:spMk id="2" creationId="{7FEE993A-6BD0-47AD-87BC-280F8015815F}"/>
          </ac:spMkLst>
        </pc:spChg>
        <pc:spChg chg="mod">
          <ac:chgData name="Carlos Leonel Ramirez Martinez" userId="14d3900238d93848" providerId="LiveId" clId="{3F05E0D8-4AF0-4C37-837E-030A8C080521}" dt="2022-03-21T21:46:39.105" v="4218" actId="1076"/>
          <ac:spMkLst>
            <pc:docMk/>
            <pc:sldMk cId="4277348048" sldId="453"/>
            <ac:spMk id="3" creationId="{B1534C90-A952-422E-913C-95B4F1465EB9}"/>
          </ac:spMkLst>
        </pc:spChg>
        <pc:spChg chg="mod">
          <ac:chgData name="Carlos Leonel Ramirez Martinez" userId="14d3900238d93848" providerId="LiveId" clId="{3F05E0D8-4AF0-4C37-837E-030A8C080521}" dt="2022-03-21T21:44:52.421" v="4133" actId="20577"/>
          <ac:spMkLst>
            <pc:docMk/>
            <pc:sldMk cId="4277348048" sldId="453"/>
            <ac:spMk id="4" creationId="{38961044-4667-42FA-A7F9-83D71581B40D}"/>
          </ac:spMkLst>
        </pc:spChg>
        <pc:picChg chg="add mod">
          <ac:chgData name="Carlos Leonel Ramirez Martinez" userId="14d3900238d93848" providerId="LiveId" clId="{3F05E0D8-4AF0-4C37-837E-030A8C080521}" dt="2022-03-21T21:45:26.749" v="4193" actId="1076"/>
          <ac:picMkLst>
            <pc:docMk/>
            <pc:sldMk cId="4277348048" sldId="453"/>
            <ac:picMk id="6" creationId="{118AE34C-2487-4F29-A7F5-7A752E99D6A6}"/>
          </ac:picMkLst>
        </pc:picChg>
        <pc:picChg chg="add mod">
          <ac:chgData name="Carlos Leonel Ramirez Martinez" userId="14d3900238d93848" providerId="LiveId" clId="{3F05E0D8-4AF0-4C37-837E-030A8C080521}" dt="2022-03-21T21:46:52.477" v="4222" actId="1076"/>
          <ac:picMkLst>
            <pc:docMk/>
            <pc:sldMk cId="4277348048" sldId="453"/>
            <ac:picMk id="8" creationId="{0111A25A-F0B2-44F2-B2B1-E66705FDDB6C}"/>
          </ac:picMkLst>
        </pc:picChg>
        <pc:picChg chg="add mod">
          <ac:chgData name="Carlos Leonel Ramirez Martinez" userId="14d3900238d93848" providerId="LiveId" clId="{3F05E0D8-4AF0-4C37-837E-030A8C080521}" dt="2022-03-21T21:46:52.477" v="4222" actId="1076"/>
          <ac:picMkLst>
            <pc:docMk/>
            <pc:sldMk cId="4277348048" sldId="453"/>
            <ac:picMk id="10" creationId="{72127695-59BD-4693-8357-D9D461FEB6D5}"/>
          </ac:picMkLst>
        </pc:picChg>
        <pc:picChg chg="add mod">
          <ac:chgData name="Carlos Leonel Ramirez Martinez" userId="14d3900238d93848" providerId="LiveId" clId="{3F05E0D8-4AF0-4C37-837E-030A8C080521}" dt="2022-03-21T21:46:52.477" v="4222" actId="1076"/>
          <ac:picMkLst>
            <pc:docMk/>
            <pc:sldMk cId="4277348048" sldId="453"/>
            <ac:picMk id="12" creationId="{BC713989-BFCB-4C5A-A6B4-CD99AF00D7EE}"/>
          </ac:picMkLst>
        </pc:picChg>
        <pc:picChg chg="add mod">
          <ac:chgData name="Carlos Leonel Ramirez Martinez" userId="14d3900238d93848" providerId="LiveId" clId="{3F05E0D8-4AF0-4C37-837E-030A8C080521}" dt="2022-03-21T21:46:52.477" v="4222" actId="1076"/>
          <ac:picMkLst>
            <pc:docMk/>
            <pc:sldMk cId="4277348048" sldId="453"/>
            <ac:picMk id="14" creationId="{1515F039-2315-4F9F-B0E5-E5926717E97D}"/>
          </ac:picMkLst>
        </pc:picChg>
        <pc:picChg chg="add mod">
          <ac:chgData name="Carlos Leonel Ramirez Martinez" userId="14d3900238d93848" providerId="LiveId" clId="{3F05E0D8-4AF0-4C37-837E-030A8C080521}" dt="2022-03-21T21:46:52.477" v="4222" actId="1076"/>
          <ac:picMkLst>
            <pc:docMk/>
            <pc:sldMk cId="4277348048" sldId="453"/>
            <ac:picMk id="16" creationId="{35E78E6B-9591-4893-9171-7FEC960A474B}"/>
          </ac:picMkLst>
        </pc:picChg>
      </pc:sldChg>
      <pc:sldChg chg="addSp modSp add mod modNotesTx">
        <pc:chgData name="Carlos Leonel Ramirez Martinez" userId="14d3900238d93848" providerId="LiveId" clId="{3F05E0D8-4AF0-4C37-837E-030A8C080521}" dt="2022-03-21T21:59:49.566" v="4596"/>
        <pc:sldMkLst>
          <pc:docMk/>
          <pc:sldMk cId="3274534048" sldId="454"/>
        </pc:sldMkLst>
        <pc:spChg chg="mod">
          <ac:chgData name="Carlos Leonel Ramirez Martinez" userId="14d3900238d93848" providerId="LiveId" clId="{3F05E0D8-4AF0-4C37-837E-030A8C080521}" dt="2022-03-21T21:48:59.720" v="4249"/>
          <ac:spMkLst>
            <pc:docMk/>
            <pc:sldMk cId="3274534048" sldId="454"/>
            <ac:spMk id="2" creationId="{7FEE993A-6BD0-47AD-87BC-280F8015815F}"/>
          </ac:spMkLst>
        </pc:spChg>
        <pc:spChg chg="mod">
          <ac:chgData name="Carlos Leonel Ramirez Martinez" userId="14d3900238d93848" providerId="LiveId" clId="{3F05E0D8-4AF0-4C37-837E-030A8C080521}" dt="2022-03-21T21:52:45.093" v="4525" actId="1076"/>
          <ac:spMkLst>
            <pc:docMk/>
            <pc:sldMk cId="3274534048" sldId="454"/>
            <ac:spMk id="3" creationId="{B1534C90-A952-422E-913C-95B4F1465EB9}"/>
          </ac:spMkLst>
        </pc:spChg>
        <pc:spChg chg="mod">
          <ac:chgData name="Carlos Leonel Ramirez Martinez" userId="14d3900238d93848" providerId="LiveId" clId="{3F05E0D8-4AF0-4C37-837E-030A8C080521}" dt="2022-03-21T21:49:04.389" v="4251" actId="20577"/>
          <ac:spMkLst>
            <pc:docMk/>
            <pc:sldMk cId="3274534048" sldId="454"/>
            <ac:spMk id="4" creationId="{38961044-4667-42FA-A7F9-83D71581B40D}"/>
          </ac:spMkLst>
        </pc:spChg>
        <pc:spChg chg="add mod">
          <ac:chgData name="Carlos Leonel Ramirez Martinez" userId="14d3900238d93848" providerId="LiveId" clId="{3F05E0D8-4AF0-4C37-837E-030A8C080521}" dt="2022-03-21T21:56:49.300" v="4591" actId="255"/>
          <ac:spMkLst>
            <pc:docMk/>
            <pc:sldMk cId="3274534048" sldId="454"/>
            <ac:spMk id="6" creationId="{5AF27F52-CD67-4BC9-B7B4-DA7F6D6B7CAA}"/>
          </ac:spMkLst>
        </pc:spChg>
        <pc:spChg chg="add mod">
          <ac:chgData name="Carlos Leonel Ramirez Martinez" userId="14d3900238d93848" providerId="LiveId" clId="{3F05E0D8-4AF0-4C37-837E-030A8C080521}" dt="2022-03-21T21:56:52.153" v="4592" actId="1076"/>
          <ac:spMkLst>
            <pc:docMk/>
            <pc:sldMk cId="3274534048" sldId="454"/>
            <ac:spMk id="9" creationId="{E3B18F3F-C76F-4721-97C5-5D1312616938}"/>
          </ac:spMkLst>
        </pc:spChg>
        <pc:spChg chg="add mod">
          <ac:chgData name="Carlos Leonel Ramirez Martinez" userId="14d3900238d93848" providerId="LiveId" clId="{3F05E0D8-4AF0-4C37-837E-030A8C080521}" dt="2022-03-21T21:56:58.050" v="4594" actId="1076"/>
          <ac:spMkLst>
            <pc:docMk/>
            <pc:sldMk cId="3274534048" sldId="454"/>
            <ac:spMk id="10" creationId="{F644B307-2166-436F-B734-273608193FE7}"/>
          </ac:spMkLst>
        </pc:spChg>
        <pc:picChg chg="add mod">
          <ac:chgData name="Carlos Leonel Ramirez Martinez" userId="14d3900238d93848" providerId="LiveId" clId="{3F05E0D8-4AF0-4C37-837E-030A8C080521}" dt="2022-03-21T21:56:14.137" v="4583" actId="1076"/>
          <ac:picMkLst>
            <pc:docMk/>
            <pc:sldMk cId="3274534048" sldId="454"/>
            <ac:picMk id="8" creationId="{56B23C50-345F-4CE0-8D8D-4104DEA89248}"/>
          </ac:picMkLst>
        </pc:picChg>
        <pc:picChg chg="add mod">
          <ac:chgData name="Carlos Leonel Ramirez Martinez" userId="14d3900238d93848" providerId="LiveId" clId="{3F05E0D8-4AF0-4C37-837E-030A8C080521}" dt="2022-03-21T21:56:55.994" v="4593" actId="1076"/>
          <ac:picMkLst>
            <pc:docMk/>
            <pc:sldMk cId="3274534048" sldId="454"/>
            <ac:picMk id="12" creationId="{78448543-99C3-45A8-903E-A4A4467BDF93}"/>
          </ac:picMkLst>
        </pc:picChg>
        <pc:picChg chg="add mod">
          <ac:chgData name="Carlos Leonel Ramirez Martinez" userId="14d3900238d93848" providerId="LiveId" clId="{3F05E0D8-4AF0-4C37-837E-030A8C080521}" dt="2022-03-21T21:56:59.953" v="4595" actId="1076"/>
          <ac:picMkLst>
            <pc:docMk/>
            <pc:sldMk cId="3274534048" sldId="454"/>
            <ac:picMk id="14" creationId="{95FCCE7F-D9D2-4255-BEE6-51FEED823352}"/>
          </ac:picMkLst>
        </pc:picChg>
      </pc:sldChg>
      <pc:sldChg chg="addSp delSp modSp add mod">
        <pc:chgData name="Carlos Leonel Ramirez Martinez" userId="14d3900238d93848" providerId="LiveId" clId="{3F05E0D8-4AF0-4C37-837E-030A8C080521}" dt="2022-03-21T21:48:44.484" v="4248" actId="1076"/>
        <pc:sldMkLst>
          <pc:docMk/>
          <pc:sldMk cId="1376283664" sldId="455"/>
        </pc:sldMkLst>
        <pc:picChg chg="del">
          <ac:chgData name="Carlos Leonel Ramirez Martinez" userId="14d3900238d93848" providerId="LiveId" clId="{3F05E0D8-4AF0-4C37-837E-030A8C080521}" dt="2022-03-21T21:47:25.381" v="4229" actId="478"/>
          <ac:picMkLst>
            <pc:docMk/>
            <pc:sldMk cId="1376283664" sldId="455"/>
            <ac:picMk id="6" creationId="{118AE34C-2487-4F29-A7F5-7A752E99D6A6}"/>
          </ac:picMkLst>
        </pc:picChg>
        <pc:picChg chg="add mod">
          <ac:chgData name="Carlos Leonel Ramirez Martinez" userId="14d3900238d93848" providerId="LiveId" clId="{3F05E0D8-4AF0-4C37-837E-030A8C080521}" dt="2022-03-21T21:47:39.116" v="4234" actId="1076"/>
          <ac:picMkLst>
            <pc:docMk/>
            <pc:sldMk cId="1376283664" sldId="455"/>
            <ac:picMk id="7" creationId="{918C3D23-7A1A-4F24-BDB1-34BDBD080607}"/>
          </ac:picMkLst>
        </pc:picChg>
        <pc:picChg chg="del mod">
          <ac:chgData name="Carlos Leonel Ramirez Martinez" userId="14d3900238d93848" providerId="LiveId" clId="{3F05E0D8-4AF0-4C37-837E-030A8C080521}" dt="2022-03-21T21:47:24.446" v="4228" actId="478"/>
          <ac:picMkLst>
            <pc:docMk/>
            <pc:sldMk cId="1376283664" sldId="455"/>
            <ac:picMk id="8" creationId="{0111A25A-F0B2-44F2-B2B1-E66705FDDB6C}"/>
          </ac:picMkLst>
        </pc:picChg>
        <pc:picChg chg="del">
          <ac:chgData name="Carlos Leonel Ramirez Martinez" userId="14d3900238d93848" providerId="LiveId" clId="{3F05E0D8-4AF0-4C37-837E-030A8C080521}" dt="2022-03-21T21:47:23.575" v="4225" actId="478"/>
          <ac:picMkLst>
            <pc:docMk/>
            <pc:sldMk cId="1376283664" sldId="455"/>
            <ac:picMk id="10" creationId="{72127695-59BD-4693-8357-D9D461FEB6D5}"/>
          </ac:picMkLst>
        </pc:picChg>
        <pc:picChg chg="add mod">
          <ac:chgData name="Carlos Leonel Ramirez Martinez" userId="14d3900238d93848" providerId="LiveId" clId="{3F05E0D8-4AF0-4C37-837E-030A8C080521}" dt="2022-03-21T21:47:54.027" v="4236" actId="1076"/>
          <ac:picMkLst>
            <pc:docMk/>
            <pc:sldMk cId="1376283664" sldId="455"/>
            <ac:picMk id="11" creationId="{14083535-C0DA-428C-8154-AF7A9E5659AB}"/>
          </ac:picMkLst>
        </pc:picChg>
        <pc:picChg chg="del">
          <ac:chgData name="Carlos Leonel Ramirez Martinez" userId="14d3900238d93848" providerId="LiveId" clId="{3F05E0D8-4AF0-4C37-837E-030A8C080521}" dt="2022-03-21T21:47:22.853" v="4224" actId="478"/>
          <ac:picMkLst>
            <pc:docMk/>
            <pc:sldMk cId="1376283664" sldId="455"/>
            <ac:picMk id="12" creationId="{BC713989-BFCB-4C5A-A6B4-CD99AF00D7EE}"/>
          </ac:picMkLst>
        </pc:picChg>
        <pc:picChg chg="del">
          <ac:chgData name="Carlos Leonel Ramirez Martinez" userId="14d3900238d93848" providerId="LiveId" clId="{3F05E0D8-4AF0-4C37-837E-030A8C080521}" dt="2022-03-21T21:47:24.037" v="4226" actId="478"/>
          <ac:picMkLst>
            <pc:docMk/>
            <pc:sldMk cId="1376283664" sldId="455"/>
            <ac:picMk id="14" creationId="{1515F039-2315-4F9F-B0E5-E5926717E97D}"/>
          </ac:picMkLst>
        </pc:picChg>
        <pc:picChg chg="add mod">
          <ac:chgData name="Carlos Leonel Ramirez Martinez" userId="14d3900238d93848" providerId="LiveId" clId="{3F05E0D8-4AF0-4C37-837E-030A8C080521}" dt="2022-03-21T21:48:06.172" v="4238" actId="1076"/>
          <ac:picMkLst>
            <pc:docMk/>
            <pc:sldMk cId="1376283664" sldId="455"/>
            <ac:picMk id="15" creationId="{E551E39F-5193-479A-8F59-28797C691BCE}"/>
          </ac:picMkLst>
        </pc:picChg>
        <pc:picChg chg="del">
          <ac:chgData name="Carlos Leonel Ramirez Martinez" userId="14d3900238d93848" providerId="LiveId" clId="{3F05E0D8-4AF0-4C37-837E-030A8C080521}" dt="2022-03-21T21:47:26.246" v="4230" actId="478"/>
          <ac:picMkLst>
            <pc:docMk/>
            <pc:sldMk cId="1376283664" sldId="455"/>
            <ac:picMk id="16" creationId="{35E78E6B-9591-4893-9171-7FEC960A474B}"/>
          </ac:picMkLst>
        </pc:picChg>
        <pc:picChg chg="add mod">
          <ac:chgData name="Carlos Leonel Ramirez Martinez" userId="14d3900238d93848" providerId="LiveId" clId="{3F05E0D8-4AF0-4C37-837E-030A8C080521}" dt="2022-03-21T21:48:15.083" v="4240" actId="1076"/>
          <ac:picMkLst>
            <pc:docMk/>
            <pc:sldMk cId="1376283664" sldId="455"/>
            <ac:picMk id="18" creationId="{F1C0E78E-BE44-4807-B953-14D4E225F540}"/>
          </ac:picMkLst>
        </pc:picChg>
        <pc:picChg chg="add mod">
          <ac:chgData name="Carlos Leonel Ramirez Martinez" userId="14d3900238d93848" providerId="LiveId" clId="{3F05E0D8-4AF0-4C37-837E-030A8C080521}" dt="2022-03-21T21:48:23.845" v="4242" actId="1076"/>
          <ac:picMkLst>
            <pc:docMk/>
            <pc:sldMk cId="1376283664" sldId="455"/>
            <ac:picMk id="20" creationId="{90E9307D-D722-46DD-859D-E6F3F01C6DA4}"/>
          </ac:picMkLst>
        </pc:picChg>
        <pc:picChg chg="add mod">
          <ac:chgData name="Carlos Leonel Ramirez Martinez" userId="14d3900238d93848" providerId="LiveId" clId="{3F05E0D8-4AF0-4C37-837E-030A8C080521}" dt="2022-03-21T21:48:43.324" v="4247" actId="1076"/>
          <ac:picMkLst>
            <pc:docMk/>
            <pc:sldMk cId="1376283664" sldId="455"/>
            <ac:picMk id="22" creationId="{E3B7DE6C-8898-4B87-A866-C74E04CE5881}"/>
          </ac:picMkLst>
        </pc:picChg>
        <pc:picChg chg="add mod">
          <ac:chgData name="Carlos Leonel Ramirez Martinez" userId="14d3900238d93848" providerId="LiveId" clId="{3F05E0D8-4AF0-4C37-837E-030A8C080521}" dt="2022-03-21T21:48:44.484" v="4248" actId="1076"/>
          <ac:picMkLst>
            <pc:docMk/>
            <pc:sldMk cId="1376283664" sldId="455"/>
            <ac:picMk id="24" creationId="{9882410C-B84C-48BA-9E3D-2F03C49D15AC}"/>
          </ac:picMkLst>
        </pc:picChg>
      </pc:sldChg>
      <pc:sldChg chg="modSp add mod">
        <pc:chgData name="Carlos Leonel Ramirez Martinez" userId="14d3900238d93848" providerId="LiveId" clId="{3F05E0D8-4AF0-4C37-837E-030A8C080521}" dt="2022-03-21T21:49:53.372" v="4331" actId="20577"/>
        <pc:sldMkLst>
          <pc:docMk/>
          <pc:sldMk cId="2603328458" sldId="456"/>
        </pc:sldMkLst>
        <pc:spChg chg="mod">
          <ac:chgData name="Carlos Leonel Ramirez Martinez" userId="14d3900238d93848" providerId="LiveId" clId="{3F05E0D8-4AF0-4C37-837E-030A8C080521}" dt="2022-03-21T21:49:42.955" v="4284" actId="20577"/>
          <ac:spMkLst>
            <pc:docMk/>
            <pc:sldMk cId="2603328458" sldId="456"/>
            <ac:spMk id="2" creationId="{00000000-0000-0000-0000-000000000000}"/>
          </ac:spMkLst>
        </pc:spChg>
        <pc:spChg chg="mod">
          <ac:chgData name="Carlos Leonel Ramirez Martinez" userId="14d3900238d93848" providerId="LiveId" clId="{3F05E0D8-4AF0-4C37-837E-030A8C080521}" dt="2022-03-21T21:49:53.372" v="4331" actId="20577"/>
          <ac:spMkLst>
            <pc:docMk/>
            <pc:sldMk cId="2603328458" sldId="456"/>
            <ac:spMk id="12" creationId="{6D557538-D8AF-4733-ABDC-BD8EB139F28F}"/>
          </ac:spMkLst>
        </pc:spChg>
      </pc:sldChg>
      <pc:sldChg chg="addSp modSp add mod modNotesTx">
        <pc:chgData name="Carlos Leonel Ramirez Martinez" userId="14d3900238d93848" providerId="LiveId" clId="{3F05E0D8-4AF0-4C37-837E-030A8C080521}" dt="2022-03-21T22:07:50.736" v="4666" actId="1076"/>
        <pc:sldMkLst>
          <pc:docMk/>
          <pc:sldMk cId="1621959254" sldId="457"/>
        </pc:sldMkLst>
        <pc:spChg chg="mod">
          <ac:chgData name="Carlos Leonel Ramirez Martinez" userId="14d3900238d93848" providerId="LiveId" clId="{3F05E0D8-4AF0-4C37-837E-030A8C080521}" dt="2022-03-21T22:07:01.237" v="4646"/>
          <ac:spMkLst>
            <pc:docMk/>
            <pc:sldMk cId="1621959254" sldId="457"/>
            <ac:spMk id="3" creationId="{B1534C90-A952-422E-913C-95B4F1465EB9}"/>
          </ac:spMkLst>
        </pc:spChg>
        <pc:spChg chg="add mod">
          <ac:chgData name="Carlos Leonel Ramirez Martinez" userId="14d3900238d93848" providerId="LiveId" clId="{3F05E0D8-4AF0-4C37-837E-030A8C080521}" dt="2022-03-21T22:07:11.440" v="4652" actId="403"/>
          <ac:spMkLst>
            <pc:docMk/>
            <pc:sldMk cId="1621959254" sldId="457"/>
            <ac:spMk id="6" creationId="{C046754C-0EDB-49A8-9A9F-4A67916966B9}"/>
          </ac:spMkLst>
        </pc:spChg>
        <pc:spChg chg="add mod">
          <ac:chgData name="Carlos Leonel Ramirez Martinez" userId="14d3900238d93848" providerId="LiveId" clId="{3F05E0D8-4AF0-4C37-837E-030A8C080521}" dt="2022-03-21T22:07:37.474" v="4660" actId="12"/>
          <ac:spMkLst>
            <pc:docMk/>
            <pc:sldMk cId="1621959254" sldId="457"/>
            <ac:spMk id="8" creationId="{5878C9BA-021F-4E99-BFFE-5440401752D5}"/>
          </ac:spMkLst>
        </pc:spChg>
        <pc:picChg chg="add mod">
          <ac:chgData name="Carlos Leonel Ramirez Martinez" userId="14d3900238d93848" providerId="LiveId" clId="{3F05E0D8-4AF0-4C37-837E-030A8C080521}" dt="2022-03-21T22:07:34.728" v="4658" actId="1076"/>
          <ac:picMkLst>
            <pc:docMk/>
            <pc:sldMk cId="1621959254" sldId="457"/>
            <ac:picMk id="10" creationId="{4A68D48E-5270-4F54-9441-562CE4749693}"/>
          </ac:picMkLst>
        </pc:picChg>
        <pc:picChg chg="add mod">
          <ac:chgData name="Carlos Leonel Ramirez Martinez" userId="14d3900238d93848" providerId="LiveId" clId="{3F05E0D8-4AF0-4C37-837E-030A8C080521}" dt="2022-03-21T22:07:50.736" v="4666" actId="1076"/>
          <ac:picMkLst>
            <pc:docMk/>
            <pc:sldMk cId="1621959254" sldId="457"/>
            <ac:picMk id="12" creationId="{67AD4986-78C5-447B-B328-F544BA7F9FAC}"/>
          </ac:picMkLst>
        </pc:picChg>
      </pc:sldChg>
      <pc:sldChg chg="addSp delSp modSp add mod modNotesTx">
        <pc:chgData name="Carlos Leonel Ramirez Martinez" userId="14d3900238d93848" providerId="LiveId" clId="{3F05E0D8-4AF0-4C37-837E-030A8C080521}" dt="2022-03-21T22:12:48.723" v="4906" actId="22"/>
        <pc:sldMkLst>
          <pc:docMk/>
          <pc:sldMk cId="983602277" sldId="458"/>
        </pc:sldMkLst>
        <pc:spChg chg="mod">
          <ac:chgData name="Carlos Leonel Ramirez Martinez" userId="14d3900238d93848" providerId="LiveId" clId="{3F05E0D8-4AF0-4C37-837E-030A8C080521}" dt="2022-03-21T22:11:03.336" v="4870" actId="20577"/>
          <ac:spMkLst>
            <pc:docMk/>
            <pc:sldMk cId="983602277" sldId="458"/>
            <ac:spMk id="3" creationId="{B1534C90-A952-422E-913C-95B4F1465EB9}"/>
          </ac:spMkLst>
        </pc:spChg>
        <pc:spChg chg="add mod">
          <ac:chgData name="Carlos Leonel Ramirez Martinez" userId="14d3900238d93848" providerId="LiveId" clId="{3F05E0D8-4AF0-4C37-837E-030A8C080521}" dt="2022-03-21T22:12:39.630" v="4904" actId="1076"/>
          <ac:spMkLst>
            <pc:docMk/>
            <pc:sldMk cId="983602277" sldId="458"/>
            <ac:spMk id="10" creationId="{F4809739-3368-4479-B8B8-B46B3FAC4807}"/>
          </ac:spMkLst>
        </pc:spChg>
        <pc:spChg chg="add mod">
          <ac:chgData name="Carlos Leonel Ramirez Martinez" userId="14d3900238d93848" providerId="LiveId" clId="{3F05E0D8-4AF0-4C37-837E-030A8C080521}" dt="2022-03-21T22:12:37.550" v="4903" actId="1076"/>
          <ac:spMkLst>
            <pc:docMk/>
            <pc:sldMk cId="983602277" sldId="458"/>
            <ac:spMk id="12" creationId="{7FC7582C-2F26-45C2-A4DF-A1DDC5599540}"/>
          </ac:spMkLst>
        </pc:spChg>
        <pc:spChg chg="add del">
          <ac:chgData name="Carlos Leonel Ramirez Martinez" userId="14d3900238d93848" providerId="LiveId" clId="{3F05E0D8-4AF0-4C37-837E-030A8C080521}" dt="2022-03-21T22:12:48.723" v="4906" actId="22"/>
          <ac:spMkLst>
            <pc:docMk/>
            <pc:sldMk cId="983602277" sldId="458"/>
            <ac:spMk id="14" creationId="{C57BE425-562E-46FA-9F10-D57DD4F0B61E}"/>
          </ac:spMkLst>
        </pc:spChg>
        <pc:picChg chg="add mod">
          <ac:chgData name="Carlos Leonel Ramirez Martinez" userId="14d3900238d93848" providerId="LiveId" clId="{3F05E0D8-4AF0-4C37-837E-030A8C080521}" dt="2022-03-21T22:11:42.030" v="4895" actId="1076"/>
          <ac:picMkLst>
            <pc:docMk/>
            <pc:sldMk cId="983602277" sldId="458"/>
            <ac:picMk id="6" creationId="{91FF9922-1520-4886-9D16-0212C8248438}"/>
          </ac:picMkLst>
        </pc:picChg>
        <pc:picChg chg="add mod">
          <ac:chgData name="Carlos Leonel Ramirez Martinez" userId="14d3900238d93848" providerId="LiveId" clId="{3F05E0D8-4AF0-4C37-837E-030A8C080521}" dt="2022-03-21T22:11:40.142" v="4894" actId="1076"/>
          <ac:picMkLst>
            <pc:docMk/>
            <pc:sldMk cId="983602277" sldId="458"/>
            <ac:picMk id="8" creationId="{09E54518-2733-4E66-BC5F-3D4FFEB9458D}"/>
          </ac:picMkLst>
        </pc:picChg>
      </pc:sldChg>
      <pc:sldChg chg="addSp modSp add mod replId modNotesTx">
        <pc:chgData name="Carlos Leonel Ramirez Martinez" userId="14d3900238d93848" providerId="LiveId" clId="{3F05E0D8-4AF0-4C37-837E-030A8C080521}" dt="2022-03-21T22:19:20.117" v="5154" actId="732"/>
        <pc:sldMkLst>
          <pc:docMk/>
          <pc:sldMk cId="1130974335" sldId="459"/>
        </pc:sldMkLst>
        <pc:spChg chg="mod">
          <ac:chgData name="Carlos Leonel Ramirez Martinez" userId="14d3900238d93848" providerId="LiveId" clId="{3F05E0D8-4AF0-4C37-837E-030A8C080521}" dt="2022-03-21T22:14:33.926" v="4988" actId="20577"/>
          <ac:spMkLst>
            <pc:docMk/>
            <pc:sldMk cId="1130974335" sldId="459"/>
            <ac:spMk id="3" creationId="{B1534C90-A952-422E-913C-95B4F1465EB9}"/>
          </ac:spMkLst>
        </pc:spChg>
        <pc:spChg chg="add mod">
          <ac:chgData name="Carlos Leonel Ramirez Martinez" userId="14d3900238d93848" providerId="LiveId" clId="{3F05E0D8-4AF0-4C37-837E-030A8C080521}" dt="2022-03-21T22:17:06.357" v="5006" actId="1076"/>
          <ac:spMkLst>
            <pc:docMk/>
            <pc:sldMk cId="1130974335" sldId="459"/>
            <ac:spMk id="8" creationId="{26B1F3CA-842D-44CF-BAAE-25C863F57769}"/>
          </ac:spMkLst>
        </pc:spChg>
        <pc:spChg chg="add mod">
          <ac:chgData name="Carlos Leonel Ramirez Martinez" userId="14d3900238d93848" providerId="LiveId" clId="{3F05E0D8-4AF0-4C37-837E-030A8C080521}" dt="2022-03-21T22:18:10.015" v="5138" actId="20577"/>
          <ac:spMkLst>
            <pc:docMk/>
            <pc:sldMk cId="1130974335" sldId="459"/>
            <ac:spMk id="9" creationId="{DF23ACF7-EF92-43B4-BD38-4123D64F8D51}"/>
          </ac:spMkLst>
        </pc:spChg>
        <pc:spChg chg="add mod">
          <ac:chgData name="Carlos Leonel Ramirez Martinez" userId="14d3900238d93848" providerId="LiveId" clId="{3F05E0D8-4AF0-4C37-837E-030A8C080521}" dt="2022-03-21T22:18:15.714" v="5140" actId="571"/>
          <ac:spMkLst>
            <pc:docMk/>
            <pc:sldMk cId="1130974335" sldId="459"/>
            <ac:spMk id="10" creationId="{17977959-19B0-407B-921B-ADEB9AE7CF6A}"/>
          </ac:spMkLst>
        </pc:spChg>
        <pc:spChg chg="add mod">
          <ac:chgData name="Carlos Leonel Ramirez Martinez" userId="14d3900238d93848" providerId="LiveId" clId="{3F05E0D8-4AF0-4C37-837E-030A8C080521}" dt="2022-03-21T22:19:08.749" v="5153" actId="20577"/>
          <ac:spMkLst>
            <pc:docMk/>
            <pc:sldMk cId="1130974335" sldId="459"/>
            <ac:spMk id="11" creationId="{5D08A498-D299-4165-87F7-4D30A36F4831}"/>
          </ac:spMkLst>
        </pc:spChg>
        <pc:picChg chg="add mod modCrop">
          <ac:chgData name="Carlos Leonel Ramirez Martinez" userId="14d3900238d93848" providerId="LiveId" clId="{3F05E0D8-4AF0-4C37-837E-030A8C080521}" dt="2022-03-21T22:19:20.117" v="5154" actId="732"/>
          <ac:picMkLst>
            <pc:docMk/>
            <pc:sldMk cId="1130974335" sldId="459"/>
            <ac:picMk id="6" creationId="{837940C4-F85D-41AD-8A9A-E857DC573C8B}"/>
          </ac:picMkLst>
        </pc:picChg>
      </pc:sldChg>
      <pc:sldChg chg="addSp delSp modSp add mod modNotesTx">
        <pc:chgData name="Carlos Leonel Ramirez Martinez" userId="14d3900238d93848" providerId="LiveId" clId="{3F05E0D8-4AF0-4C37-837E-030A8C080521}" dt="2022-03-21T22:28:47.328" v="5366"/>
        <pc:sldMkLst>
          <pc:docMk/>
          <pc:sldMk cId="128544385" sldId="460"/>
        </pc:sldMkLst>
        <pc:spChg chg="mod">
          <ac:chgData name="Carlos Leonel Ramirez Martinez" userId="14d3900238d93848" providerId="LiveId" clId="{3F05E0D8-4AF0-4C37-837E-030A8C080521}" dt="2022-03-21T22:21:29.164" v="5241" actId="27636"/>
          <ac:spMkLst>
            <pc:docMk/>
            <pc:sldMk cId="128544385" sldId="460"/>
            <ac:spMk id="3" creationId="{B1534C90-A952-422E-913C-95B4F1465EB9}"/>
          </ac:spMkLst>
        </pc:spChg>
        <pc:picChg chg="add mod">
          <ac:chgData name="Carlos Leonel Ramirez Martinez" userId="14d3900238d93848" providerId="LiveId" clId="{3F05E0D8-4AF0-4C37-837E-030A8C080521}" dt="2022-03-21T22:21:32.076" v="5242" actId="1076"/>
          <ac:picMkLst>
            <pc:docMk/>
            <pc:sldMk cId="128544385" sldId="460"/>
            <ac:picMk id="6" creationId="{3C70D161-F95D-4562-AD01-EF7D13A7E22A}"/>
          </ac:picMkLst>
        </pc:picChg>
        <pc:picChg chg="add del">
          <ac:chgData name="Carlos Leonel Ramirez Martinez" userId="14d3900238d93848" providerId="LiveId" clId="{3F05E0D8-4AF0-4C37-837E-030A8C080521}" dt="2022-03-21T22:21:44.365" v="5244" actId="22"/>
          <ac:picMkLst>
            <pc:docMk/>
            <pc:sldMk cId="128544385" sldId="460"/>
            <ac:picMk id="8" creationId="{3B171D46-5544-4F8D-8051-6D92980BC8E1}"/>
          </ac:picMkLst>
        </pc:picChg>
      </pc:sldChg>
      <pc:sldChg chg="addSp delSp modSp add mod replId modNotesTx">
        <pc:chgData name="Carlos Leonel Ramirez Martinez" userId="14d3900238d93848" providerId="LiveId" clId="{3F05E0D8-4AF0-4C37-837E-030A8C080521}" dt="2022-03-21T22:34:38.788" v="5400" actId="22"/>
        <pc:sldMkLst>
          <pc:docMk/>
          <pc:sldMk cId="216022895" sldId="461"/>
        </pc:sldMkLst>
        <pc:spChg chg="mod">
          <ac:chgData name="Carlos Leonel Ramirez Martinez" userId="14d3900238d93848" providerId="LiveId" clId="{3F05E0D8-4AF0-4C37-837E-030A8C080521}" dt="2022-03-21T22:29:58.638" v="5369"/>
          <ac:spMkLst>
            <pc:docMk/>
            <pc:sldMk cId="216022895" sldId="461"/>
            <ac:spMk id="3" creationId="{B1534C90-A952-422E-913C-95B4F1465EB9}"/>
          </ac:spMkLst>
        </pc:spChg>
        <pc:spChg chg="add mod">
          <ac:chgData name="Carlos Leonel Ramirez Martinez" userId="14d3900238d93848" providerId="LiveId" clId="{3F05E0D8-4AF0-4C37-837E-030A8C080521}" dt="2022-03-21T22:33:38.227" v="5389" actId="13822"/>
          <ac:spMkLst>
            <pc:docMk/>
            <pc:sldMk cId="216022895" sldId="461"/>
            <ac:spMk id="10" creationId="{D0C59ABB-49DD-42AD-A06F-87D7E7746048}"/>
          </ac:spMkLst>
        </pc:spChg>
        <pc:spChg chg="add mod">
          <ac:chgData name="Carlos Leonel Ramirez Martinez" userId="14d3900238d93848" providerId="LiveId" clId="{3F05E0D8-4AF0-4C37-837E-030A8C080521}" dt="2022-03-21T22:34:27.811" v="5398" actId="13822"/>
          <ac:spMkLst>
            <pc:docMk/>
            <pc:sldMk cId="216022895" sldId="461"/>
            <ac:spMk id="12" creationId="{5D26D19B-8752-4A1F-8836-A125EF8EE5F8}"/>
          </ac:spMkLst>
        </pc:spChg>
        <pc:spChg chg="add del">
          <ac:chgData name="Carlos Leonel Ramirez Martinez" userId="14d3900238d93848" providerId="LiveId" clId="{3F05E0D8-4AF0-4C37-837E-030A8C080521}" dt="2022-03-21T22:34:38.788" v="5400" actId="22"/>
          <ac:spMkLst>
            <pc:docMk/>
            <pc:sldMk cId="216022895" sldId="461"/>
            <ac:spMk id="14" creationId="{B0A16709-BFCA-463C-8C22-B50D773FFB6E}"/>
          </ac:spMkLst>
        </pc:spChg>
        <pc:picChg chg="add mod">
          <ac:chgData name="Carlos Leonel Ramirez Martinez" userId="14d3900238d93848" providerId="LiveId" clId="{3F05E0D8-4AF0-4C37-837E-030A8C080521}" dt="2022-03-21T22:32:22.865" v="5377" actId="1076"/>
          <ac:picMkLst>
            <pc:docMk/>
            <pc:sldMk cId="216022895" sldId="461"/>
            <ac:picMk id="6" creationId="{7E55BF6C-E95F-44DB-AC0F-59C291BD868D}"/>
          </ac:picMkLst>
        </pc:picChg>
        <pc:picChg chg="add mod">
          <ac:chgData name="Carlos Leonel Ramirez Martinez" userId="14d3900238d93848" providerId="LiveId" clId="{3F05E0D8-4AF0-4C37-837E-030A8C080521}" dt="2022-03-21T22:32:24.657" v="5378" actId="1076"/>
          <ac:picMkLst>
            <pc:docMk/>
            <pc:sldMk cId="216022895" sldId="461"/>
            <ac:picMk id="8" creationId="{D5621AC2-3B56-4555-A2C8-5C537B35691C}"/>
          </ac:picMkLst>
        </pc:picChg>
      </pc:sldChg>
      <pc:sldChg chg="addSp modSp add mod replId">
        <pc:chgData name="Carlos Leonel Ramirez Martinez" userId="14d3900238d93848" providerId="LiveId" clId="{3F05E0D8-4AF0-4C37-837E-030A8C080521}" dt="2022-03-21T22:37:53.656" v="5543" actId="1076"/>
        <pc:sldMkLst>
          <pc:docMk/>
          <pc:sldMk cId="81893400" sldId="462"/>
        </pc:sldMkLst>
        <pc:spChg chg="mod">
          <ac:chgData name="Carlos Leonel Ramirez Martinez" userId="14d3900238d93848" providerId="LiveId" clId="{3F05E0D8-4AF0-4C37-837E-030A8C080521}" dt="2022-03-21T22:37:03.131" v="5528" actId="20577"/>
          <ac:spMkLst>
            <pc:docMk/>
            <pc:sldMk cId="81893400" sldId="462"/>
            <ac:spMk id="3" creationId="{B1534C90-A952-422E-913C-95B4F1465EB9}"/>
          </ac:spMkLst>
        </pc:spChg>
        <pc:picChg chg="add mod">
          <ac:chgData name="Carlos Leonel Ramirez Martinez" userId="14d3900238d93848" providerId="LiveId" clId="{3F05E0D8-4AF0-4C37-837E-030A8C080521}" dt="2022-03-21T22:37:19.633" v="5533" actId="14100"/>
          <ac:picMkLst>
            <pc:docMk/>
            <pc:sldMk cId="81893400" sldId="462"/>
            <ac:picMk id="6" creationId="{1ED5C6ED-CB5D-46C6-ACC9-D639A255E96F}"/>
          </ac:picMkLst>
        </pc:picChg>
        <pc:picChg chg="add mod">
          <ac:chgData name="Carlos Leonel Ramirez Martinez" userId="14d3900238d93848" providerId="LiveId" clId="{3F05E0D8-4AF0-4C37-837E-030A8C080521}" dt="2022-03-21T22:37:52.057" v="5542" actId="1076"/>
          <ac:picMkLst>
            <pc:docMk/>
            <pc:sldMk cId="81893400" sldId="462"/>
            <ac:picMk id="8" creationId="{16F09C16-56C8-4224-8D8C-14114D5FFC48}"/>
          </ac:picMkLst>
        </pc:picChg>
        <pc:picChg chg="add mod">
          <ac:chgData name="Carlos Leonel Ramirez Martinez" userId="14d3900238d93848" providerId="LiveId" clId="{3F05E0D8-4AF0-4C37-837E-030A8C080521}" dt="2022-03-21T22:37:50.384" v="5540" actId="1076"/>
          <ac:picMkLst>
            <pc:docMk/>
            <pc:sldMk cId="81893400" sldId="462"/>
            <ac:picMk id="10" creationId="{46EBD907-B845-46E5-8374-46FEA164C0F9}"/>
          </ac:picMkLst>
        </pc:picChg>
        <pc:picChg chg="add mod">
          <ac:chgData name="Carlos Leonel Ramirez Martinez" userId="14d3900238d93848" providerId="LiveId" clId="{3F05E0D8-4AF0-4C37-837E-030A8C080521}" dt="2022-03-21T22:37:53.656" v="5543" actId="1076"/>
          <ac:picMkLst>
            <pc:docMk/>
            <pc:sldMk cId="81893400" sldId="462"/>
            <ac:picMk id="12" creationId="{9687345B-7070-4DCD-83C5-35C62F5518CA}"/>
          </ac:picMkLst>
        </pc:picChg>
      </pc:sldChg>
      <pc:sldChg chg="addSp modSp add mod replId">
        <pc:chgData name="Carlos Leonel Ramirez Martinez" userId="14d3900238d93848" providerId="LiveId" clId="{3F05E0D8-4AF0-4C37-837E-030A8C080521}" dt="2022-03-21T22:39:02.672" v="5559" actId="1076"/>
        <pc:sldMkLst>
          <pc:docMk/>
          <pc:sldMk cId="2598112382" sldId="463"/>
        </pc:sldMkLst>
        <pc:spChg chg="mod">
          <ac:chgData name="Carlos Leonel Ramirez Martinez" userId="14d3900238d93848" providerId="LiveId" clId="{3F05E0D8-4AF0-4C37-837E-030A8C080521}" dt="2022-03-21T22:38:20.186" v="5544"/>
          <ac:spMkLst>
            <pc:docMk/>
            <pc:sldMk cId="2598112382" sldId="463"/>
            <ac:spMk id="3" creationId="{B1534C90-A952-422E-913C-95B4F1465EB9}"/>
          </ac:spMkLst>
        </pc:spChg>
        <pc:picChg chg="add mod">
          <ac:chgData name="Carlos Leonel Ramirez Martinez" userId="14d3900238d93848" providerId="LiveId" clId="{3F05E0D8-4AF0-4C37-837E-030A8C080521}" dt="2022-03-21T22:38:32.489" v="5548" actId="1076"/>
          <ac:picMkLst>
            <pc:docMk/>
            <pc:sldMk cId="2598112382" sldId="463"/>
            <ac:picMk id="6" creationId="{770DD909-A9A0-4501-9F6A-C6CBF33AAA8F}"/>
          </ac:picMkLst>
        </pc:picChg>
        <pc:picChg chg="add mod">
          <ac:chgData name="Carlos Leonel Ramirez Martinez" userId="14d3900238d93848" providerId="LiveId" clId="{3F05E0D8-4AF0-4C37-837E-030A8C080521}" dt="2022-03-21T22:39:00.807" v="5557" actId="1076"/>
          <ac:picMkLst>
            <pc:docMk/>
            <pc:sldMk cId="2598112382" sldId="463"/>
            <ac:picMk id="8" creationId="{7B5423F6-00A6-4721-908B-D421D64F70E5}"/>
          </ac:picMkLst>
        </pc:picChg>
        <pc:picChg chg="add mod">
          <ac:chgData name="Carlos Leonel Ramirez Martinez" userId="14d3900238d93848" providerId="LiveId" clId="{3F05E0D8-4AF0-4C37-837E-030A8C080521}" dt="2022-03-21T22:39:02.672" v="5559" actId="1076"/>
          <ac:picMkLst>
            <pc:docMk/>
            <pc:sldMk cId="2598112382" sldId="463"/>
            <ac:picMk id="10" creationId="{806F5C49-6CCE-4461-A1ED-798D9C08E974}"/>
          </ac:picMkLst>
        </pc:picChg>
        <pc:picChg chg="add mod">
          <ac:chgData name="Carlos Leonel Ramirez Martinez" userId="14d3900238d93848" providerId="LiveId" clId="{3F05E0D8-4AF0-4C37-837E-030A8C080521}" dt="2022-03-21T22:39:01.776" v="5558" actId="1076"/>
          <ac:picMkLst>
            <pc:docMk/>
            <pc:sldMk cId="2598112382" sldId="463"/>
            <ac:picMk id="12" creationId="{56F8406A-5C57-4CBD-9C5B-4302AC212A58}"/>
          </ac:picMkLst>
        </pc:picChg>
      </pc:sldChg>
      <pc:sldChg chg="addSp delSp modSp add mod">
        <pc:chgData name="Carlos Leonel Ramirez Martinez" userId="14d3900238d93848" providerId="LiveId" clId="{3F05E0D8-4AF0-4C37-837E-030A8C080521}" dt="2022-03-21T22:14:07.761" v="4927" actId="207"/>
        <pc:sldMkLst>
          <pc:docMk/>
          <pc:sldMk cId="26088126" sldId="464"/>
        </pc:sldMkLst>
        <pc:spChg chg="mod">
          <ac:chgData name="Carlos Leonel Ramirez Martinez" userId="14d3900238d93848" providerId="LiveId" clId="{3F05E0D8-4AF0-4C37-837E-030A8C080521}" dt="2022-03-21T22:13:57.875" v="4921" actId="1076"/>
          <ac:spMkLst>
            <pc:docMk/>
            <pc:sldMk cId="26088126" sldId="464"/>
            <ac:spMk id="10" creationId="{F4809739-3368-4479-B8B8-B46B3FAC4807}"/>
          </ac:spMkLst>
        </pc:spChg>
        <pc:spChg chg="del">
          <ac:chgData name="Carlos Leonel Ramirez Martinez" userId="14d3900238d93848" providerId="LiveId" clId="{3F05E0D8-4AF0-4C37-837E-030A8C080521}" dt="2022-03-21T22:13:43.886" v="4917" actId="478"/>
          <ac:spMkLst>
            <pc:docMk/>
            <pc:sldMk cId="26088126" sldId="464"/>
            <ac:spMk id="12" creationId="{7FC7582C-2F26-45C2-A4DF-A1DDC5599540}"/>
          </ac:spMkLst>
        </pc:spChg>
        <pc:spChg chg="add mod">
          <ac:chgData name="Carlos Leonel Ramirez Martinez" userId="14d3900238d93848" providerId="LiveId" clId="{3F05E0D8-4AF0-4C37-837E-030A8C080521}" dt="2022-03-21T22:14:07.761" v="4927" actId="207"/>
          <ac:spMkLst>
            <pc:docMk/>
            <pc:sldMk cId="26088126" sldId="464"/>
            <ac:spMk id="13" creationId="{D3F61E96-3D09-4628-BC14-5916472AA2EC}"/>
          </ac:spMkLst>
        </pc:spChg>
        <pc:picChg chg="del">
          <ac:chgData name="Carlos Leonel Ramirez Martinez" userId="14d3900238d93848" providerId="LiveId" clId="{3F05E0D8-4AF0-4C37-837E-030A8C080521}" dt="2022-03-21T22:13:03.319" v="4912" actId="478"/>
          <ac:picMkLst>
            <pc:docMk/>
            <pc:sldMk cId="26088126" sldId="464"/>
            <ac:picMk id="6" creationId="{91FF9922-1520-4886-9D16-0212C8248438}"/>
          </ac:picMkLst>
        </pc:picChg>
        <pc:picChg chg="add mod">
          <ac:chgData name="Carlos Leonel Ramirez Martinez" userId="14d3900238d93848" providerId="LiveId" clId="{3F05E0D8-4AF0-4C37-837E-030A8C080521}" dt="2022-03-21T22:13:05.645" v="4913" actId="1076"/>
          <ac:picMkLst>
            <pc:docMk/>
            <pc:sldMk cId="26088126" sldId="464"/>
            <ac:picMk id="7" creationId="{C8EE3823-944A-49F9-9EC8-6B8D90D132F6}"/>
          </ac:picMkLst>
        </pc:picChg>
        <pc:picChg chg="del">
          <ac:chgData name="Carlos Leonel Ramirez Martinez" userId="14d3900238d93848" providerId="LiveId" clId="{3F05E0D8-4AF0-4C37-837E-030A8C080521}" dt="2022-03-21T22:12:56.695" v="4908" actId="478"/>
          <ac:picMkLst>
            <pc:docMk/>
            <pc:sldMk cId="26088126" sldId="464"/>
            <ac:picMk id="8" creationId="{09E54518-2733-4E66-BC5F-3D4FFEB9458D}"/>
          </ac:picMkLst>
        </pc:picChg>
      </pc:sldChg>
      <pc:sldChg chg="addSp delSp modSp add mod modNotesTx">
        <pc:chgData name="Carlos Leonel Ramirez Martinez" userId="14d3900238d93848" providerId="LiveId" clId="{3F05E0D8-4AF0-4C37-837E-030A8C080521}" dt="2022-03-21T22:29:05.784" v="5367"/>
        <pc:sldMkLst>
          <pc:docMk/>
          <pc:sldMk cId="3811209959" sldId="465"/>
        </pc:sldMkLst>
        <pc:spChg chg="mod">
          <ac:chgData name="Carlos Leonel Ramirez Martinez" userId="14d3900238d93848" providerId="LiveId" clId="{3F05E0D8-4AF0-4C37-837E-030A8C080521}" dt="2022-03-21T22:22:06.434" v="5320" actId="20577"/>
          <ac:spMkLst>
            <pc:docMk/>
            <pc:sldMk cId="3811209959" sldId="465"/>
            <ac:spMk id="3" creationId="{B1534C90-A952-422E-913C-95B4F1465EB9}"/>
          </ac:spMkLst>
        </pc:spChg>
        <pc:spChg chg="add mod">
          <ac:chgData name="Carlos Leonel Ramirez Martinez" userId="14d3900238d93848" providerId="LiveId" clId="{3F05E0D8-4AF0-4C37-837E-030A8C080521}" dt="2022-03-21T22:23:26.969" v="5337" actId="14100"/>
          <ac:spMkLst>
            <pc:docMk/>
            <pc:sldMk cId="3811209959" sldId="465"/>
            <ac:spMk id="13" creationId="{2D897164-B71F-419B-AD8A-9139B51863E2}"/>
          </ac:spMkLst>
        </pc:spChg>
        <pc:spChg chg="add mod">
          <ac:chgData name="Carlos Leonel Ramirez Martinez" userId="14d3900238d93848" providerId="LiveId" clId="{3F05E0D8-4AF0-4C37-837E-030A8C080521}" dt="2022-03-21T22:24:14.459" v="5342" actId="1076"/>
          <ac:spMkLst>
            <pc:docMk/>
            <pc:sldMk cId="3811209959" sldId="465"/>
            <ac:spMk id="15" creationId="{1FD66E7A-746A-4632-8C58-91B7F8E7BA8E}"/>
          </ac:spMkLst>
        </pc:spChg>
        <pc:spChg chg="add del">
          <ac:chgData name="Carlos Leonel Ramirez Martinez" userId="14d3900238d93848" providerId="LiveId" clId="{3F05E0D8-4AF0-4C37-837E-030A8C080521}" dt="2022-03-21T22:24:26.630" v="5347" actId="22"/>
          <ac:spMkLst>
            <pc:docMk/>
            <pc:sldMk cId="3811209959" sldId="465"/>
            <ac:spMk id="17" creationId="{68B95C2E-DCB2-4BA9-8F3E-88A3DCD8DCDB}"/>
          </ac:spMkLst>
        </pc:spChg>
        <pc:picChg chg="del">
          <ac:chgData name="Carlos Leonel Ramirez Martinez" userId="14d3900238d93848" providerId="LiveId" clId="{3F05E0D8-4AF0-4C37-837E-030A8C080521}" dt="2022-03-21T22:22:08.691" v="5321" actId="478"/>
          <ac:picMkLst>
            <pc:docMk/>
            <pc:sldMk cId="3811209959" sldId="465"/>
            <ac:picMk id="6" creationId="{3C70D161-F95D-4562-AD01-EF7D13A7E22A}"/>
          </ac:picMkLst>
        </pc:picChg>
        <pc:picChg chg="add mod">
          <ac:chgData name="Carlos Leonel Ramirez Martinez" userId="14d3900238d93848" providerId="LiveId" clId="{3F05E0D8-4AF0-4C37-837E-030A8C080521}" dt="2022-03-21T22:24:17.492" v="5343" actId="14100"/>
          <ac:picMkLst>
            <pc:docMk/>
            <pc:sldMk cId="3811209959" sldId="465"/>
            <ac:picMk id="7" creationId="{7A2184CC-ACFF-43EA-8F02-A0AE50AB79D1}"/>
          </ac:picMkLst>
        </pc:picChg>
        <pc:picChg chg="add mod">
          <ac:chgData name="Carlos Leonel Ramirez Martinez" userId="14d3900238d93848" providerId="LiveId" clId="{3F05E0D8-4AF0-4C37-837E-030A8C080521}" dt="2022-03-21T22:24:20.124" v="5345" actId="1076"/>
          <ac:picMkLst>
            <pc:docMk/>
            <pc:sldMk cId="3811209959" sldId="465"/>
            <ac:picMk id="9" creationId="{0CDD0124-643F-4F89-B268-D02BF05AEFB2}"/>
          </ac:picMkLst>
        </pc:picChg>
        <pc:picChg chg="add del">
          <ac:chgData name="Carlos Leonel Ramirez Martinez" userId="14d3900238d93848" providerId="LiveId" clId="{3F05E0D8-4AF0-4C37-837E-030A8C080521}" dt="2022-03-21T22:22:43.724" v="5333" actId="478"/>
          <ac:picMkLst>
            <pc:docMk/>
            <pc:sldMk cId="3811209959" sldId="465"/>
            <ac:picMk id="11" creationId="{97ABF499-B19A-4702-B23B-49CF425B509C}"/>
          </ac:picMkLst>
        </pc:picChg>
      </pc:sldChg>
      <pc:sldChg chg="addSp delSp modSp add mod modNotesTx">
        <pc:chgData name="Carlos Leonel Ramirez Martinez" userId="14d3900238d93848" providerId="LiveId" clId="{3F05E0D8-4AF0-4C37-837E-030A8C080521}" dt="2022-03-21T22:29:06.956" v="5368"/>
        <pc:sldMkLst>
          <pc:docMk/>
          <pc:sldMk cId="954308325" sldId="466"/>
        </pc:sldMkLst>
        <pc:spChg chg="mod">
          <ac:chgData name="Carlos Leonel Ramirez Martinez" userId="14d3900238d93848" providerId="LiveId" clId="{3F05E0D8-4AF0-4C37-837E-030A8C080521}" dt="2022-03-21T22:25:29.623" v="5358" actId="12"/>
          <ac:spMkLst>
            <pc:docMk/>
            <pc:sldMk cId="954308325" sldId="466"/>
            <ac:spMk id="13" creationId="{2D897164-B71F-419B-AD8A-9139B51863E2}"/>
          </ac:spMkLst>
        </pc:spChg>
        <pc:spChg chg="mod">
          <ac:chgData name="Carlos Leonel Ramirez Martinez" userId="14d3900238d93848" providerId="LiveId" clId="{3F05E0D8-4AF0-4C37-837E-030A8C080521}" dt="2022-03-21T22:26:03.380" v="5365" actId="14100"/>
          <ac:spMkLst>
            <pc:docMk/>
            <pc:sldMk cId="954308325" sldId="466"/>
            <ac:spMk id="15" creationId="{1FD66E7A-746A-4632-8C58-91B7F8E7BA8E}"/>
          </ac:spMkLst>
        </pc:spChg>
        <pc:picChg chg="add mod">
          <ac:chgData name="Carlos Leonel Ramirez Martinez" userId="14d3900238d93848" providerId="LiveId" clId="{3F05E0D8-4AF0-4C37-837E-030A8C080521}" dt="2022-03-21T22:25:32.059" v="5359" actId="1076"/>
          <ac:picMkLst>
            <pc:docMk/>
            <pc:sldMk cId="954308325" sldId="466"/>
            <ac:picMk id="6" creationId="{A7C28537-8304-41B3-A0C0-99C2B5BAE913}"/>
          </ac:picMkLst>
        </pc:picChg>
        <pc:picChg chg="del">
          <ac:chgData name="Carlos Leonel Ramirez Martinez" userId="14d3900238d93848" providerId="LiveId" clId="{3F05E0D8-4AF0-4C37-837E-030A8C080521}" dt="2022-03-21T22:24:31.140" v="5349" actId="478"/>
          <ac:picMkLst>
            <pc:docMk/>
            <pc:sldMk cId="954308325" sldId="466"/>
            <ac:picMk id="7" creationId="{7A2184CC-ACFF-43EA-8F02-A0AE50AB79D1}"/>
          </ac:picMkLst>
        </pc:picChg>
        <pc:picChg chg="del">
          <ac:chgData name="Carlos Leonel Ramirez Martinez" userId="14d3900238d93848" providerId="LiveId" clId="{3F05E0D8-4AF0-4C37-837E-030A8C080521}" dt="2022-03-21T22:24:31.812" v="5350" actId="478"/>
          <ac:picMkLst>
            <pc:docMk/>
            <pc:sldMk cId="954308325" sldId="466"/>
            <ac:picMk id="9" creationId="{0CDD0124-643F-4F89-B268-D02BF05AEFB2}"/>
          </ac:picMkLst>
        </pc:picChg>
        <pc:picChg chg="add mod">
          <ac:chgData name="Carlos Leonel Ramirez Martinez" userId="14d3900238d93848" providerId="LiveId" clId="{3F05E0D8-4AF0-4C37-837E-030A8C080521}" dt="2022-03-21T22:25:35.788" v="5362" actId="1076"/>
          <ac:picMkLst>
            <pc:docMk/>
            <pc:sldMk cId="954308325" sldId="466"/>
            <ac:picMk id="10" creationId="{48AA234F-F8EB-4447-9A37-3A731A70C853}"/>
          </ac:picMkLst>
        </pc:picChg>
      </pc:sldChg>
      <pc:sldChg chg="addSp delSp modSp add mod">
        <pc:chgData name="Carlos Leonel Ramirez Martinez" userId="14d3900238d93848" providerId="LiveId" clId="{3F05E0D8-4AF0-4C37-837E-030A8C080521}" dt="2022-03-21T22:36:20.514" v="5475" actId="14100"/>
        <pc:sldMkLst>
          <pc:docMk/>
          <pc:sldMk cId="1714341621" sldId="467"/>
        </pc:sldMkLst>
        <pc:spChg chg="mod">
          <ac:chgData name="Carlos Leonel Ramirez Martinez" userId="14d3900238d93848" providerId="LiveId" clId="{3F05E0D8-4AF0-4C37-837E-030A8C080521}" dt="2022-03-21T22:35:42.573" v="5417" actId="403"/>
          <ac:spMkLst>
            <pc:docMk/>
            <pc:sldMk cId="1714341621" sldId="467"/>
            <ac:spMk id="10" creationId="{D0C59ABB-49DD-42AD-A06F-87D7E7746048}"/>
          </ac:spMkLst>
        </pc:spChg>
        <pc:spChg chg="add mod">
          <ac:chgData name="Carlos Leonel Ramirez Martinez" userId="14d3900238d93848" providerId="LiveId" clId="{3F05E0D8-4AF0-4C37-837E-030A8C080521}" dt="2022-03-21T22:36:20.514" v="5475" actId="14100"/>
          <ac:spMkLst>
            <pc:docMk/>
            <pc:sldMk cId="1714341621" sldId="467"/>
            <ac:spMk id="11" creationId="{B6D98A49-D6BB-40FE-A0CA-648F666287B7}"/>
          </ac:spMkLst>
        </pc:spChg>
        <pc:spChg chg="del">
          <ac:chgData name="Carlos Leonel Ramirez Martinez" userId="14d3900238d93848" providerId="LiveId" clId="{3F05E0D8-4AF0-4C37-837E-030A8C080521}" dt="2022-03-21T22:35:44.491" v="5418" actId="478"/>
          <ac:spMkLst>
            <pc:docMk/>
            <pc:sldMk cId="1714341621" sldId="467"/>
            <ac:spMk id="12" creationId="{5D26D19B-8752-4A1F-8836-A125EF8EE5F8}"/>
          </ac:spMkLst>
        </pc:spChg>
        <pc:picChg chg="add del">
          <ac:chgData name="Carlos Leonel Ramirez Martinez" userId="14d3900238d93848" providerId="LiveId" clId="{3F05E0D8-4AF0-4C37-837E-030A8C080521}" dt="2022-03-21T22:35:10.729" v="5404" actId="478"/>
          <ac:picMkLst>
            <pc:docMk/>
            <pc:sldMk cId="1714341621" sldId="467"/>
            <ac:picMk id="6" creationId="{7E55BF6C-E95F-44DB-AC0F-59C291BD868D}"/>
          </ac:picMkLst>
        </pc:picChg>
        <pc:picChg chg="add mod">
          <ac:chgData name="Carlos Leonel Ramirez Martinez" userId="14d3900238d93848" providerId="LiveId" clId="{3F05E0D8-4AF0-4C37-837E-030A8C080521}" dt="2022-03-21T22:35:23.481" v="5409" actId="1076"/>
          <ac:picMkLst>
            <pc:docMk/>
            <pc:sldMk cId="1714341621" sldId="467"/>
            <ac:picMk id="7" creationId="{E49A6030-EB42-4BAB-9898-9826BBD1E02D}"/>
          </ac:picMkLst>
        </pc:picChg>
        <pc:picChg chg="del">
          <ac:chgData name="Carlos Leonel Ramirez Martinez" userId="14d3900238d93848" providerId="LiveId" clId="{3F05E0D8-4AF0-4C37-837E-030A8C080521}" dt="2022-03-21T22:35:18.050" v="5406" actId="478"/>
          <ac:picMkLst>
            <pc:docMk/>
            <pc:sldMk cId="1714341621" sldId="467"/>
            <ac:picMk id="8" creationId="{D5621AC2-3B56-4555-A2C8-5C537B35691C}"/>
          </ac:picMkLst>
        </pc:picChg>
      </pc:sldChg>
      <pc:sldChg chg="addSp delSp modSp new mod modClrScheme chgLayout">
        <pc:chgData name="Carlos Leonel Ramirez Martinez" userId="14d3900238d93848" providerId="LiveId" clId="{3F05E0D8-4AF0-4C37-837E-030A8C080521}" dt="2022-03-21T22:39:38.377" v="5564" actId="14100"/>
        <pc:sldMkLst>
          <pc:docMk/>
          <pc:sldMk cId="4159218600" sldId="468"/>
        </pc:sldMkLst>
        <pc:spChg chg="del">
          <ac:chgData name="Carlos Leonel Ramirez Martinez" userId="14d3900238d93848" providerId="LiveId" clId="{3F05E0D8-4AF0-4C37-837E-030A8C080521}" dt="2022-03-21T22:39:24.980" v="5561" actId="700"/>
          <ac:spMkLst>
            <pc:docMk/>
            <pc:sldMk cId="4159218600" sldId="468"/>
            <ac:spMk id="2" creationId="{F220B420-4D4D-4B12-B4FB-61B223D54AC6}"/>
          </ac:spMkLst>
        </pc:spChg>
        <pc:spChg chg="del">
          <ac:chgData name="Carlos Leonel Ramirez Martinez" userId="14d3900238d93848" providerId="LiveId" clId="{3F05E0D8-4AF0-4C37-837E-030A8C080521}" dt="2022-03-21T22:39:24.980" v="5561" actId="700"/>
          <ac:spMkLst>
            <pc:docMk/>
            <pc:sldMk cId="4159218600" sldId="468"/>
            <ac:spMk id="3" creationId="{CC310ABE-0605-45B0-905E-392AFB5A73FD}"/>
          </ac:spMkLst>
        </pc:spChg>
        <pc:spChg chg="del">
          <ac:chgData name="Carlos Leonel Ramirez Martinez" userId="14d3900238d93848" providerId="LiveId" clId="{3F05E0D8-4AF0-4C37-837E-030A8C080521}" dt="2022-03-21T22:39:24.980" v="5561" actId="700"/>
          <ac:spMkLst>
            <pc:docMk/>
            <pc:sldMk cId="4159218600" sldId="468"/>
            <ac:spMk id="4" creationId="{6D96807F-9534-4313-8D8E-11A78025DA49}"/>
          </ac:spMkLst>
        </pc:spChg>
        <pc:picChg chg="add mod">
          <ac:chgData name="Carlos Leonel Ramirez Martinez" userId="14d3900238d93848" providerId="LiveId" clId="{3F05E0D8-4AF0-4C37-837E-030A8C080521}" dt="2022-03-21T22:39:38.377" v="5564" actId="14100"/>
          <ac:picMkLst>
            <pc:docMk/>
            <pc:sldMk cId="4159218600" sldId="468"/>
            <ac:picMk id="6" creationId="{13BCEE29-2411-49CF-8DC7-48E53EDC926C}"/>
          </ac:picMkLst>
        </pc:picChg>
      </pc:sldChg>
      <pc:sldMasterChg chg="modSldLayout">
        <pc:chgData name="Carlos Leonel Ramirez Martinez" userId="14d3900238d93848" providerId="LiveId" clId="{3F05E0D8-4AF0-4C37-837E-030A8C080521}" dt="2022-03-21T10:54:53.361" v="195" actId="179"/>
        <pc:sldMasterMkLst>
          <pc:docMk/>
          <pc:sldMasterMk cId="2933118997" sldId="2147483648"/>
        </pc:sldMasterMkLst>
        <pc:sldLayoutChg chg="modSp">
          <pc:chgData name="Carlos Leonel Ramirez Martinez" userId="14d3900238d93848" providerId="LiveId" clId="{3F05E0D8-4AF0-4C37-837E-030A8C080521}" dt="2022-03-21T10:54:53.361" v="195" actId="179"/>
          <pc:sldLayoutMkLst>
            <pc:docMk/>
            <pc:sldMasterMk cId="2933118997" sldId="2147483648"/>
            <pc:sldLayoutMk cId="3398174421" sldId="2147483650"/>
          </pc:sldLayoutMkLst>
          <pc:spChg chg="mod">
            <ac:chgData name="Carlos Leonel Ramirez Martinez" userId="14d3900238d93848" providerId="LiveId" clId="{3F05E0D8-4AF0-4C37-837E-030A8C080521}" dt="2022-03-21T10:54:53.361" v="195" actId="179"/>
            <ac:spMkLst>
              <pc:docMk/>
              <pc:sldMasterMk cId="2933118997" sldId="2147483648"/>
              <pc:sldLayoutMk cId="3398174421" sldId="2147483650"/>
              <ac:spMk id="3"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1D3B09-7FA6-4AF0-A191-94DB35E04BD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F6804B5-1E40-4B6E-A1E9-A48F7E8A4FF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B01B8E-6903-45BA-A25F-2464378F68B7}" type="datetimeFigureOut">
              <a:rPr lang="en-US" smtClean="0"/>
              <a:t>4/26/2022</a:t>
            </a:fld>
            <a:endParaRPr lang="en-US"/>
          </a:p>
        </p:txBody>
      </p:sp>
      <p:sp>
        <p:nvSpPr>
          <p:cNvPr id="4" name="Footer Placeholder 3">
            <a:extLst>
              <a:ext uri="{FF2B5EF4-FFF2-40B4-BE49-F238E27FC236}">
                <a16:creationId xmlns:a16="http://schemas.microsoft.com/office/drawing/2014/main" id="{D529133F-515D-4019-A9B4-9583E9E974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FC6CDB4-E0AD-418B-9DBB-14F55856B60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0F8701E-8749-49FF-9136-A8B45F742ABB}" type="slidenum">
              <a:rPr lang="en-US" smtClean="0"/>
              <a:t>‹#›</a:t>
            </a:fld>
            <a:endParaRPr lang="en-US"/>
          </a:p>
        </p:txBody>
      </p:sp>
    </p:spTree>
    <p:extLst>
      <p:ext uri="{BB962C8B-B14F-4D97-AF65-F5344CB8AC3E}">
        <p14:creationId xmlns:p14="http://schemas.microsoft.com/office/powerpoint/2010/main" val="64847375"/>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5T23:30:53.349"/>
    </inkml:context>
    <inkml:brush xml:id="br0">
      <inkml:brushProperty name="width" value="0.05" units="cm"/>
      <inkml:brushProperty name="height" value="0.05" units="cm"/>
    </inkml:brush>
  </inkml:definitions>
  <inkml:trace contextRef="#ctx0" brushRef="#br0">1 0 1256,'407'0'1289,"39"0"-1289,-162 0-1913,-61 0 1377</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5T23:30:53.349"/>
    </inkml:context>
    <inkml:brush xml:id="br0">
      <inkml:brushProperty name="width" value="0.05" units="cm"/>
      <inkml:brushProperty name="height" value="0.05" units="cm"/>
    </inkml:brush>
  </inkml:definitions>
  <inkml:trace contextRef="#ctx0" brushRef="#br0">1 0 1256,'407'0'1289,"39"0"-1289,-162 0-1913,-61 0 1377</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5T23:30:53.349"/>
    </inkml:context>
    <inkml:brush xml:id="br0">
      <inkml:brushProperty name="width" value="0.05" units="cm"/>
      <inkml:brushProperty name="height" value="0.05" units="cm"/>
    </inkml:brush>
  </inkml:definitions>
  <inkml:trace contextRef="#ctx0" brushRef="#br0">1 0 1256,'407'0'1289,"39"0"-1289,-162 0-1913,-61 0 1377</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5T23:30:53.349"/>
    </inkml:context>
    <inkml:brush xml:id="br0">
      <inkml:brushProperty name="width" value="0.05" units="cm"/>
      <inkml:brushProperty name="height" value="0.05" units="cm"/>
    </inkml:brush>
  </inkml:definitions>
  <inkml:trace contextRef="#ctx0" brushRef="#br0">1 0 1256,'407'0'1289,"39"0"-1289,-162 0-1913,-61 0 1377</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5T23:30:53.349"/>
    </inkml:context>
    <inkml:brush xml:id="br0">
      <inkml:brushProperty name="width" value="0.05" units="cm"/>
      <inkml:brushProperty name="height" value="0.05" units="cm"/>
    </inkml:brush>
  </inkml:definitions>
  <inkml:trace contextRef="#ctx0" brushRef="#br0">1 0 1256,'407'0'1289,"39"0"-1289,-162 0-1913,-61 0 1377</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gif>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17F30B-65A4-47A6-B5DF-0CC03F3F9D3B}" type="datetimeFigureOut">
              <a:t>4/26/2022</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0AA6C2-3ED3-4BD4-AB1E-2A382F0DA5D0}" type="slidenum">
              <a:t>‹#›</a:t>
            </a:fld>
            <a:endParaRPr lang="es-ES"/>
          </a:p>
        </p:txBody>
      </p:sp>
    </p:spTree>
    <p:extLst>
      <p:ext uri="{BB962C8B-B14F-4D97-AF65-F5344CB8AC3E}">
        <p14:creationId xmlns:p14="http://schemas.microsoft.com/office/powerpoint/2010/main" val="2285254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Junos OS es un sistema operativo de red confiable y seguro. Junos OS potencia los dispositivos de red de alto rendimiento que ofrece Juniper Networks, como enrutadores, conmutadores y firewalls. Junos OS, según el dispositivo, se ejecuta en una versión modificada y reforzada de FreeBSD o Linux.</a:t>
            </a:r>
          </a:p>
          <a:p>
            <a:endParaRPr lang="es-ES" dirty="0"/>
          </a:p>
          <a:p>
            <a:r>
              <a:rPr lang="es-ES" dirty="0"/>
              <a:t>Tener Junos OS ejecutándose en todos los dispositivos de red brinda a los administradores la capacidad de tener un sistema operativo en toda la red y, por lo tanto, reduce drásticamente la complejidad de la administración de la red.</a:t>
            </a:r>
          </a:p>
          <a:p>
            <a:endParaRPr lang="es-ES" dirty="0"/>
          </a:p>
          <a:p>
            <a:r>
              <a:rPr lang="es-ES" dirty="0"/>
              <a:t>El sistema operativo Junos se divide en varios procesos de software. Cada proceso maneja una parte de la funcionalidad del dispositivo. Cada proceso se ejecuta en su propio espacio de memoria protegido, lo que garantiza que un proceso no pueda interferir directamente con otro. Cuando falla un solo proceso, no necesariamente falla todo el sistema. Esta modularidad también garantiza que se puedan agregar nuevas características con menos probabilidad de interrumpir la funcionalidad actual.</a:t>
            </a:r>
          </a:p>
          <a:p>
            <a:endParaRPr lang="es-ES" dirty="0"/>
          </a:p>
          <a:p>
            <a:r>
              <a:rPr lang="es-ES" dirty="0"/>
              <a:t>Las características de alta disponibilidad (HA) de Junos hacen que la inserción de tarjetas de línea de dispositivos y las actualizaciones del sistema operativo de la red sean un evento de impacto sin servicio.</a:t>
            </a:r>
          </a:p>
          <a:p>
            <a:endParaRPr lang="es-ES" dirty="0"/>
          </a:p>
          <a:p>
            <a:r>
              <a:rPr lang="es-ES" dirty="0"/>
              <a:t>Junos OS permite configuraciones significativas de dispositivos al proporcionar una jerarquía de configuración intuitiva e incluir la capacidad de anotar la configuración.</a:t>
            </a:r>
          </a:p>
          <a:p>
            <a:endParaRPr lang="es-ES" dirty="0"/>
          </a:p>
          <a:p>
            <a:r>
              <a:rPr lang="es-ES" dirty="0"/>
              <a:t>La gestión de la configuración también se facilita con la capacidad de realizar una comprobación de sintaxis antes de confirmar la configuración. y, cuando sea necesario, habilitar reversiones de configuración después de que se haya confirmado la configuración.</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3</a:t>
            </a:fld>
            <a:endParaRPr lang="en-US"/>
          </a:p>
        </p:txBody>
      </p:sp>
    </p:spTree>
    <p:extLst>
      <p:ext uri="{BB962C8B-B14F-4D97-AF65-F5344CB8AC3E}">
        <p14:creationId xmlns:p14="http://schemas.microsoft.com/office/powerpoint/2010/main" val="2285596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PFE es el componente de procesamiento central del plano de reenvío. El PFE utiliza </a:t>
            </a:r>
            <a:r>
              <a:rPr lang="es-ES" dirty="0" err="1"/>
              <a:t>ASlC</a:t>
            </a:r>
            <a:r>
              <a:rPr lang="es-ES" dirty="0"/>
              <a:t> que se encuentran físicamente en la placa del sistema o en las tarjetas de línea. En todos los dispositivos Juniper recientes, una tarjeta de línea aloja un puñado de PFE. El uso de múltiples PFE en una tarjeta de línea es una forma de escalar la capacidad del dispositivo. El PFE realiza dos tareas principales.</a:t>
            </a:r>
          </a:p>
          <a:p>
            <a:endParaRPr lang="es-ES" dirty="0"/>
          </a:p>
          <a:p>
            <a:r>
              <a:rPr lang="es-ES" dirty="0"/>
              <a:t>El PFE reenvía sistemáticamente el tráfico en función de su copia local de la tabla de reenvío. La tabla de reenvío de PFE es una copia sincronizada de la información creada y proporcionada por el motor de enrutamiento.</a:t>
            </a:r>
          </a:p>
          <a:p>
            <a:endParaRPr lang="es-ES" dirty="0"/>
          </a:p>
          <a:p>
            <a:r>
              <a:rPr lang="es-ES" dirty="0"/>
              <a:t>Almacenar y usar una copia local de la tabla de reenvío permite que el PFE reenvíe el tráfico de manera más eficiente y elimina la necesidad de consultar el motor de enrutamiento cada vez que se necesita procesar un paquete.</a:t>
            </a:r>
          </a:p>
          <a:p>
            <a:endParaRPr lang="es-ES" dirty="0"/>
          </a:p>
          <a:p>
            <a:r>
              <a:rPr lang="es-ES" dirty="0"/>
              <a:t>El uso de esta copia local de la tabla de reenvío también permite que las plataformas que ejecutan Junos OS continúen reenviando el tráfico durante las inestabilidades del plano de control.</a:t>
            </a:r>
          </a:p>
          <a:p>
            <a:endParaRPr lang="es-ES" dirty="0"/>
          </a:p>
          <a:p>
            <a:r>
              <a:rPr lang="es-ES" dirty="0"/>
              <a:t>El PFE también mantiene información de puente de capa 2.</a:t>
            </a:r>
          </a:p>
          <a:p>
            <a:endParaRPr lang="es-ES" dirty="0"/>
          </a:p>
          <a:p>
            <a:r>
              <a:rPr lang="es-ES" dirty="0"/>
              <a:t>Además de reenviar el tráfico, el PFE también implementa una serie de servicios avanzados. Algunos ejemplos de servicios avanzados implementados a través del PFE incluyen reguladores que brindan limitación de velocidad, filtros de firewall sin estado y clase de servicio (COS).</a:t>
            </a:r>
          </a:p>
          <a:p>
            <a:endParaRPr lang="es-ES" dirty="0"/>
          </a:p>
          <a:p>
            <a:r>
              <a:rPr lang="es-ES" dirty="0"/>
              <a:t>Hay otros servicios disponibles a través de tarjetas de interfaz especiales que puede agregar al complejo PFE.</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12</a:t>
            </a:fld>
            <a:endParaRPr lang="en-US"/>
          </a:p>
        </p:txBody>
      </p:sp>
    </p:spTree>
    <p:extLst>
      <p:ext uri="{BB962C8B-B14F-4D97-AF65-F5344CB8AC3E}">
        <p14:creationId xmlns:p14="http://schemas.microsoft.com/office/powerpoint/2010/main" val="1514477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tráfico de tránsito consta de todo el tráfico que ingresa a un puerto de red de entrada, se compara con las entradas de la tabla de reenvío y finalmente se reenvía por un puerto de red de salida hacia su destino.</a:t>
            </a:r>
          </a:p>
          <a:p>
            <a:endParaRPr lang="es-ES" dirty="0"/>
          </a:p>
          <a:p>
            <a:r>
              <a:rPr lang="es-ES" dirty="0"/>
              <a:t>Una tabla de reenvío (también conocida como base de información de reenvío [la entrada FIBD para un destino debe existir para que un dispositivo que ejecuta Junos OS reenvíe correctamente el tráfico de tránsito a ese destino. El tráfico de tránsito pasa solo a través del plano de reenvío y nunca es enviado ni procesado por , el plano de control Al procesar el tráfico de tránsito solo a través del plano de reenvío, las plataformas que ejecutan Junos OS pueden lograr tasas de rendimiento predeciblemente altas.</a:t>
            </a:r>
          </a:p>
          <a:p>
            <a:endParaRPr lang="es-ES" dirty="0"/>
          </a:p>
          <a:p>
            <a:r>
              <a:rPr lang="es-ES" dirty="0"/>
              <a:t>El tráfico de tránsito puede ser tanto de unidifusión como de multidifusión. El tráfico de tránsito de unidifusión ingresa a un puerto de entrada y se transmite exactamente por un puerto de salida hacia su destino. Aunque el tráfico de tránsito de multidifusión también ingresa al dispositivo de tránsito a través de un solo puerto de entrada, se puede replicar y enviar a múltiples puertos de salida según la cantidad de receptores de multidifusión y el entorno de red.</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17</a:t>
            </a:fld>
            <a:endParaRPr lang="en-US"/>
          </a:p>
        </p:txBody>
      </p:sp>
    </p:spTree>
    <p:extLst>
      <p:ext uri="{BB962C8B-B14F-4D97-AF65-F5344CB8AC3E}">
        <p14:creationId xmlns:p14="http://schemas.microsoft.com/office/powerpoint/2010/main" val="3695919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tráfico de tránsito consta de todo el tráfico que ingresa a un puerto de red de entrada, se compara con las entradas de la tabla de reenvío y finalmente se reenvía por un puerto de red de salida hacia su destino.</a:t>
            </a:r>
          </a:p>
          <a:p>
            <a:endParaRPr lang="es-ES" dirty="0"/>
          </a:p>
          <a:p>
            <a:r>
              <a:rPr lang="es-ES" dirty="0"/>
              <a:t>Una tabla de reenvío (también conocida como base de información de reenvío [la entrada FIBD para un destino debe existir para que un dispositivo que ejecuta Junos OS reenvíe correctamente el tráfico de tránsito a ese destino. El tráfico de tránsito pasa solo a través del plano de reenvío y nunca es enviado ni procesado por , el plano de control Al procesar el tráfico de tránsito solo a través del plano de reenvío, las plataformas que ejecutan Junos OS pueden lograr tasas de rendimiento predeciblemente altas.</a:t>
            </a:r>
          </a:p>
          <a:p>
            <a:endParaRPr lang="es-ES" dirty="0"/>
          </a:p>
          <a:p>
            <a:r>
              <a:rPr lang="es-ES" dirty="0"/>
              <a:t>El tráfico de tránsito puede ser tanto de unidifusión como de multidifusión. El tráfico de tránsito de unidifusión ingresa a un puerto de entrada y se transmite exactamente por un puerto de salida hacia su destino. Aunque el tráfico de tránsito de multidifusión también ingresa al dispositivo de tránsito a través de un solo puerto de entrada, se puede replicar y enviar a múltiples puertos de salida según la cantidad de receptores de multidifusión y el entorno de red.</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18</a:t>
            </a:fld>
            <a:endParaRPr lang="en-US"/>
          </a:p>
        </p:txBody>
      </p:sp>
    </p:spTree>
    <p:extLst>
      <p:ext uri="{BB962C8B-B14F-4D97-AF65-F5344CB8AC3E}">
        <p14:creationId xmlns:p14="http://schemas.microsoft.com/office/powerpoint/2010/main" val="2962192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A diferencia del tráfico de tránsito, el tráfico de excepción no pasa a través del dispositivo local, sino que requiere algún tipo de manejo especial.</a:t>
            </a:r>
          </a:p>
          <a:p>
            <a:r>
              <a:rPr lang="es-ES" dirty="0"/>
              <a:t>Ejemplos de tráfico de excepción incluyen:</a:t>
            </a:r>
          </a:p>
          <a:p>
            <a:endParaRPr lang="es-ES" dirty="0"/>
          </a:p>
          <a:p>
            <a:r>
              <a:rPr lang="es-ES" dirty="0"/>
              <a:t>-Paquetes dirigidos al chasis, como actualizaciones de protocolo de enrutamiento, sesiones de Telnet y SSH, pings, rutas de seguimiento y respuestas al tráfico procedente del motor de enrutamiento.</a:t>
            </a:r>
          </a:p>
          <a:p>
            <a:endParaRPr lang="es-ES" dirty="0"/>
          </a:p>
          <a:p>
            <a:r>
              <a:rPr lang="es-ES" dirty="0"/>
              <a:t>- Paquetes IP con el campo de opciones IP establecido. El campo de opciones en el encabezado de IP del paquete rara vez se ve, pero el motor de reenvío de paquetes (PFE) se diseñó a propósito para no manejar las opciones de IP; los paquetes con opciones de IP deben enviarse al motor de enrutamiento para su procesamiento.</a:t>
            </a:r>
          </a:p>
          <a:p>
            <a:endParaRPr lang="es-ES" dirty="0"/>
          </a:p>
          <a:p>
            <a:r>
              <a:rPr lang="es-ES" dirty="0"/>
              <a:t>- Mensajes del Protocolo de mensajes de control de Internet (ICMP). Los mensajes ICMP se envían al origen del paquete para informar varias condiciones de error y para responder a las solicitudes de ping. Un ejemplo de un error ICMP es un error de destino inalcanzable, que se envía cuando no hay una entrada presente en la tabla de reenvío para la dirección de destino del paquete. Un segundo ejemplo de un error ICMP es un mensaje de tiempo de vida (TTL) caducado, que se envía cuando el TTL de un paquete se reduce a cero. En la mayoría de los casos, el proceso PFE maneja la generación de mensajes ICMP.</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19</a:t>
            </a:fld>
            <a:endParaRPr lang="en-US"/>
          </a:p>
        </p:txBody>
      </p:sp>
    </p:spTree>
    <p:extLst>
      <p:ext uri="{BB962C8B-B14F-4D97-AF65-F5344CB8AC3E}">
        <p14:creationId xmlns:p14="http://schemas.microsoft.com/office/powerpoint/2010/main" val="19914244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GT" dirty="0"/>
              <a:t>Nota: </a:t>
            </a:r>
            <a:r>
              <a:rPr lang="es-GT" dirty="0" err="1"/>
              <a:t>traceroute</a:t>
            </a:r>
            <a:r>
              <a:rPr lang="es-GT" dirty="0"/>
              <a:t> hace uso de la expiración de TTL</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21</a:t>
            </a:fld>
            <a:endParaRPr lang="en-US"/>
          </a:p>
        </p:txBody>
      </p:sp>
    </p:spTree>
    <p:extLst>
      <p:ext uri="{BB962C8B-B14F-4D97-AF65-F5344CB8AC3E}">
        <p14:creationId xmlns:p14="http://schemas.microsoft.com/office/powerpoint/2010/main" val="17815903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Junos OS envía todo el tráfico de excepción destinado al motor de enrutamiento a través del enlace interno que conecta los planos de control y reenvío.</a:t>
            </a:r>
          </a:p>
          <a:p>
            <a:endParaRPr lang="es-ES" dirty="0"/>
          </a:p>
          <a:p>
            <a:r>
              <a:rPr lang="es-ES" dirty="0"/>
              <a:t>La tasa de Junos OS limita el tráfico de excepción que atraviesa el enlace interno para proteger el motor de enrutamiento de los ataques de denegación de servicio (DoS). En momentos de congestión, Junos OS da preferencia al tráfico local y de control destinado al motor de enrutamiento.</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22</a:t>
            </a:fld>
            <a:endParaRPr lang="en-US"/>
          </a:p>
        </p:txBody>
      </p:sp>
    </p:spTree>
    <p:extLst>
      <p:ext uri="{BB962C8B-B14F-4D97-AF65-F5344CB8AC3E}">
        <p14:creationId xmlns:p14="http://schemas.microsoft.com/office/powerpoint/2010/main" val="2871127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sistema operativo Junos ha evolucionado con el tiempo. Ha existido en cuatro formas arquitectónicas diferentes.</a:t>
            </a:r>
          </a:p>
          <a:p>
            <a:endParaRPr lang="es-ES" dirty="0"/>
          </a:p>
          <a:p>
            <a:r>
              <a:rPr lang="es-ES" dirty="0"/>
              <a:t>Junos OS comenzó como una sola entidad. En el Junos OS tradicional, el plano de control, el motor de reenvío y todos los controladores de hardware </a:t>
            </a:r>
            <a:r>
              <a:rPr lang="es-ES" b="1" dirty="0"/>
              <a:t>son componentes modulares de una sola imagen.</a:t>
            </a:r>
            <a:r>
              <a:rPr lang="es-ES" dirty="0"/>
              <a:t> Esta imagen de software está estrechamente ligada a su hardware subyacente.</a:t>
            </a:r>
          </a:p>
          <a:p>
            <a:endParaRPr lang="es-ES" dirty="0"/>
          </a:p>
          <a:p>
            <a:r>
              <a:rPr lang="es-ES" dirty="0"/>
              <a:t>Junos OS virtualizado aprovecha las tecnologías de virtualización para ejecutar Junos OS en una máquina virtual (VM) sobre la máquina virtual basada en </a:t>
            </a:r>
            <a:r>
              <a:rPr lang="es-ES" dirty="0" err="1"/>
              <a:t>kernel</a:t>
            </a:r>
            <a:r>
              <a:rPr lang="es-ES" dirty="0"/>
              <a:t> (KVM) o el hipervisor </a:t>
            </a:r>
            <a:r>
              <a:rPr lang="es-ES" dirty="0" err="1"/>
              <a:t>VMWare</a:t>
            </a:r>
            <a:r>
              <a:rPr lang="es-ES" dirty="0"/>
              <a:t>. Tenga en cuenta que todos los </a:t>
            </a:r>
            <a:r>
              <a:rPr lang="es-ES" dirty="0" err="1"/>
              <a:t>los</a:t>
            </a:r>
            <a:r>
              <a:rPr lang="es-ES" dirty="0"/>
              <a:t> componentes de Junos OS aún se fusionan en una sola imagen. Los productos virtual SRX (</a:t>
            </a:r>
            <a:r>
              <a:rPr lang="es-ES" dirty="0" err="1"/>
              <a:t>vSRX</a:t>
            </a:r>
            <a:r>
              <a:rPr lang="es-ES" dirty="0"/>
              <a:t>) y virtual MX (</a:t>
            </a:r>
            <a:r>
              <a:rPr lang="es-ES" dirty="0" err="1"/>
              <a:t>vMX</a:t>
            </a:r>
            <a:r>
              <a:rPr lang="es-ES" dirty="0"/>
              <a:t>) son ejemplos de</a:t>
            </a:r>
          </a:p>
          <a:p>
            <a:r>
              <a:rPr lang="es-ES" dirty="0"/>
              <a:t>Sistema operativo Junos virtualizado.</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23</a:t>
            </a:fld>
            <a:endParaRPr lang="en-US"/>
          </a:p>
        </p:txBody>
      </p:sp>
    </p:spTree>
    <p:extLst>
      <p:ext uri="{BB962C8B-B14F-4D97-AF65-F5344CB8AC3E}">
        <p14:creationId xmlns:p14="http://schemas.microsoft.com/office/powerpoint/2010/main" val="38179478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desarrollo posterior de Junos OS aprovechó aún más la virtualización y separó el software del motor de reenvío de paquetes y los componentes específicos de la plataforma del sistema operativo central. El plano de control y los demonios adjuntos al plano de control permanecieron con el </a:t>
            </a:r>
            <a:r>
              <a:rPr lang="es-ES" dirty="0" err="1"/>
              <a:t>kernel</a:t>
            </a:r>
            <a:r>
              <a:rPr lang="es-ES" dirty="0"/>
              <a:t> de FreeBSD, pero el sistema operativo se abrió a </a:t>
            </a:r>
            <a:r>
              <a:rPr lang="es-ES" dirty="0" err="1"/>
              <a:t>APIs</a:t>
            </a:r>
            <a:r>
              <a:rPr lang="es-ES" dirty="0"/>
              <a:t> externas y el motor de reenvío de paquetes y el software específico de la plataforma ya no estaban integrados directamente en el sistema operativo. Junos OS desagregado separó los controladores de la plataforma y el motor de reenvío (software del motor de reenvío de paquetes) y estos se ejecutan en sus propios entornos virtuales directamente sobre Linux.</a:t>
            </a:r>
          </a:p>
          <a:p>
            <a:endParaRPr lang="es-ES" dirty="0"/>
          </a:p>
          <a:p>
            <a:r>
              <a:rPr lang="es-ES" dirty="0"/>
              <a:t>Los dispositivos de la serie NFX utilizan Junos OS desagregados. </a:t>
            </a:r>
          </a:p>
          <a:p>
            <a:endParaRPr lang="es-ES" dirty="0"/>
          </a:p>
          <a:p>
            <a:r>
              <a:rPr lang="es-ES" dirty="0"/>
              <a:t>Esta desagregación trae una serie de ventajas:</a:t>
            </a:r>
          </a:p>
          <a:p>
            <a:endParaRPr lang="es-ES" dirty="0"/>
          </a:p>
          <a:p>
            <a:pPr marL="171450" indent="-171450">
              <a:buFont typeface="Arial" panose="020B0604020202020204" pitchFamily="34" charset="0"/>
              <a:buChar char="•"/>
            </a:pPr>
            <a:r>
              <a:rPr lang="es-ES" dirty="0"/>
              <a:t>Quitar los controladores de la plataforma y el motor de reenvío de la imagen del plano de control y ejecutarlos en otro subproceso mejora significativamente el rendimiento del plano de control;</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La máquina virtual Junos OS ahora es independiente del hardware y se enfoca solo en el plano de control, lo que acelera el proceso de innovación;</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Linux es un sistema operativo de subprocesos múltiples. Las CPU son multinúcleo. La arquitectura de Junos OS desagregada permite que Junos OS conecte el software a diferentes núcleos de procesador, y binarios de terceros u otras aplicaciones pueden hacer uso de núcleos de CPU adicionales;</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Se facilita la actualización unificada de software en servicio (ISSU). Diferentes versiones de Junos OS pueden ejecutarse en máquinas virtuales separadas;</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La infraestructura de virtualización permite a los usuarios instalar aplicaciones y herramientas de terceros en plataformas de conmutación, enrutamiento y seguridad compatibles.</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24</a:t>
            </a:fld>
            <a:endParaRPr lang="en-US"/>
          </a:p>
        </p:txBody>
      </p:sp>
    </p:spTree>
    <p:extLst>
      <p:ext uri="{BB962C8B-B14F-4D97-AF65-F5344CB8AC3E}">
        <p14:creationId xmlns:p14="http://schemas.microsoft.com/office/powerpoint/2010/main" val="39713281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desarrollo posterior de Junos OS aprovechó aún más la virtualización y separó el software del motor de reenvío de paquetes y los componentes específicos de la plataforma del sistema operativo central. El plano de control y los demonios adjuntos al plano de control permanecieron con el </a:t>
            </a:r>
            <a:r>
              <a:rPr lang="es-ES" dirty="0" err="1"/>
              <a:t>kernel</a:t>
            </a:r>
            <a:r>
              <a:rPr lang="es-ES" dirty="0"/>
              <a:t> de FreeBSD, pero el sistema operativo se abrió a </a:t>
            </a:r>
            <a:r>
              <a:rPr lang="es-ES" dirty="0" err="1"/>
              <a:t>APIs</a:t>
            </a:r>
            <a:r>
              <a:rPr lang="es-ES" dirty="0"/>
              <a:t> externas y el motor de reenvío de paquetes y el software específico de la plataforma ya no estaban integrados directamente en el sistema operativo. Junos OS desagregado separó los controladores de la plataforma y el motor de reenvío (software del motor de reenvío de paquetes) y estos se ejecutan en sus propios entornos virtuales directamente sobre Linux.</a:t>
            </a:r>
          </a:p>
          <a:p>
            <a:endParaRPr lang="es-ES" dirty="0"/>
          </a:p>
          <a:p>
            <a:r>
              <a:rPr lang="es-ES" dirty="0"/>
              <a:t>Los dispositivos de la serie NFX utilizan Junos OS desagregados. </a:t>
            </a:r>
          </a:p>
          <a:p>
            <a:endParaRPr lang="es-ES" dirty="0"/>
          </a:p>
          <a:p>
            <a:r>
              <a:rPr lang="es-ES" dirty="0"/>
              <a:t>Esta desagregación trae una serie de ventajas:</a:t>
            </a:r>
          </a:p>
          <a:p>
            <a:endParaRPr lang="es-ES" dirty="0"/>
          </a:p>
          <a:p>
            <a:pPr marL="171450" indent="-171450">
              <a:buFont typeface="Arial" panose="020B0604020202020204" pitchFamily="34" charset="0"/>
              <a:buChar char="•"/>
            </a:pPr>
            <a:r>
              <a:rPr lang="es-ES" dirty="0"/>
              <a:t>Quitar los controladores de la plataforma y el motor de reenvío de la imagen del plano de control y ejecutarlos en otro subproceso mejora significativamente el rendimiento del plano de control;</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La máquina virtual Junos OS ahora es independiente del hardware y se enfoca solo en el plano de control, lo que acelera el proceso de innovación;</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Linux es un sistema operativo de subprocesos múltiples. Las CPU son multinúcleo. La arquitectura de Junos OS desagregada permite que Junos OS conecte el software a diferentes núcleos de procesador, y binarios de terceros u otras aplicaciones pueden hacer uso de núcleos de CPU adicionales;</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Se facilita la actualización unificada de software en servicio (ISSU). Diferentes versiones de Junos OS pueden ejecutarse en máquinas virtuales separadas;</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La infraestructura de virtualización permite a los usuarios instalar aplicaciones y herramientas de terceros en plataformas de conmutación, enrutamiento y seguridad compatibles.</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25</a:t>
            </a:fld>
            <a:endParaRPr lang="en-US"/>
          </a:p>
        </p:txBody>
      </p:sp>
    </p:spTree>
    <p:extLst>
      <p:ext uri="{BB962C8B-B14F-4D97-AF65-F5344CB8AC3E}">
        <p14:creationId xmlns:p14="http://schemas.microsoft.com/office/powerpoint/2010/main" val="2696250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 siguiente etapa de evolución de Junos sigue la tendencia de la computación en la nube, donde los sistemas aprovechan grupos de hardware para realizar tareas. Este es el concepto central de Junos </a:t>
            </a:r>
            <a:r>
              <a:rPr lang="es-ES" dirty="0" err="1"/>
              <a:t>Evolved</a:t>
            </a:r>
            <a:r>
              <a:rPr lang="es-ES" dirty="0"/>
              <a:t>. Con Junos </a:t>
            </a:r>
            <a:r>
              <a:rPr lang="es-ES" dirty="0" err="1"/>
              <a:t>Evolved</a:t>
            </a:r>
            <a:r>
              <a:rPr lang="es-ES" dirty="0"/>
              <a:t>, se elimina el núcleo FreeBSD heredado.</a:t>
            </a:r>
          </a:p>
          <a:p>
            <a:endParaRPr lang="es-ES" dirty="0"/>
          </a:p>
          <a:p>
            <a:r>
              <a:rPr lang="es-ES" dirty="0"/>
              <a:t>Debido a que las funciones principales del Junos heredado se adjuntaron al </a:t>
            </a:r>
            <a:r>
              <a:rPr lang="es-ES" dirty="0" err="1"/>
              <a:t>kernel</a:t>
            </a:r>
            <a:r>
              <a:rPr lang="es-ES" dirty="0"/>
              <a:t> directamente como </a:t>
            </a:r>
            <a:r>
              <a:rPr lang="es-ES" dirty="0" err="1"/>
              <a:t>deamon</a:t>
            </a:r>
            <a:r>
              <a:rPr lang="es-ES" dirty="0"/>
              <a:t> de software, los procesos de los </a:t>
            </a:r>
            <a:r>
              <a:rPr lang="es-ES" dirty="0" err="1"/>
              <a:t>deamons</a:t>
            </a:r>
            <a:r>
              <a:rPr lang="es-ES" dirty="0"/>
              <a:t> se han rediseñado para ejecutarse independientemente del </a:t>
            </a:r>
            <a:r>
              <a:rPr lang="es-ES" dirty="0" err="1"/>
              <a:t>kernel</a:t>
            </a:r>
            <a:r>
              <a:rPr lang="es-ES" dirty="0"/>
              <a:t>. En otras palabras, se han reconstruido como aplicaciones, independientes del </a:t>
            </a:r>
            <a:r>
              <a:rPr lang="es-ES" dirty="0" err="1"/>
              <a:t>kernel</a:t>
            </a:r>
            <a:r>
              <a:rPr lang="es-ES" dirty="0"/>
              <a:t> subyacente, pero basadas en la misma funcionalidad y conceptos de código de los </a:t>
            </a:r>
            <a:r>
              <a:rPr lang="es-ES" dirty="0" err="1"/>
              <a:t>deamons</a:t>
            </a:r>
            <a:r>
              <a:rPr lang="es-ES" dirty="0"/>
              <a:t> originales.</a:t>
            </a:r>
          </a:p>
          <a:p>
            <a:endParaRPr lang="es-ES" dirty="0"/>
          </a:p>
          <a:p>
            <a:r>
              <a:rPr lang="es-ES" dirty="0"/>
              <a:t>En Junos </a:t>
            </a:r>
            <a:r>
              <a:rPr lang="es-ES" dirty="0" err="1"/>
              <a:t>legacy</a:t>
            </a:r>
            <a:r>
              <a:rPr lang="es-ES" dirty="0"/>
              <a:t>, la información relacionada con un </a:t>
            </a:r>
            <a:r>
              <a:rPr lang="es-ES" dirty="0" err="1"/>
              <a:t>daemon</a:t>
            </a:r>
            <a:r>
              <a:rPr lang="es-ES" dirty="0"/>
              <a:t> es administrada, modificada y almacenada por el </a:t>
            </a:r>
            <a:r>
              <a:rPr lang="es-ES" dirty="0" err="1"/>
              <a:t>daemon</a:t>
            </a:r>
            <a:r>
              <a:rPr lang="es-ES" dirty="0"/>
              <a:t> respectivo. Cuando ese demonio experimenta una falla o se reinicia, la información que administra y almacena se pierde. a menos que se implemente un sistema para ejecutar una copia de seguridad del </a:t>
            </a:r>
            <a:r>
              <a:rPr lang="es-ES" dirty="0" err="1"/>
              <a:t>daemon</a:t>
            </a:r>
            <a:r>
              <a:rPr lang="es-ES" dirty="0"/>
              <a:t>. que trata de sincronizar su información con el </a:t>
            </a:r>
            <a:r>
              <a:rPr lang="es-ES" dirty="0" err="1"/>
              <a:t>deamon</a:t>
            </a:r>
            <a:r>
              <a:rPr lang="es-ES" dirty="0"/>
              <a:t> maestro. Este tipo de espera en caliente es ineficiente y difícil de administrar.</a:t>
            </a:r>
          </a:p>
          <a:p>
            <a:endParaRPr lang="es-ES" dirty="0"/>
          </a:p>
          <a:p>
            <a:r>
              <a:rPr lang="es-ES" dirty="0"/>
              <a:t>Con Junos </a:t>
            </a:r>
            <a:r>
              <a:rPr lang="es-ES" dirty="0" err="1"/>
              <a:t>Evolved</a:t>
            </a:r>
            <a:r>
              <a:rPr lang="es-ES" dirty="0"/>
              <a:t>, las aplicaciones que realizan funciones ya no almacenan la información que procesan internamente en la aplicación. La aplicación es un consumidor o editor de información. La información se envía a la aplicación, esta procesa la información de acuerdo con su diseño y publica los resultados en una base de datos centralizada y distribuida, muy similar a un entorno de centro de datos. Si una aplicación experimenta una falla o se reinicia, la nueva instancia de la aplicación recupera la información de estado que la instancia anterior de la aplicación había almacenado en la base de datos y la información no se pierde.</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26</a:t>
            </a:fld>
            <a:endParaRPr lang="en-US"/>
          </a:p>
        </p:txBody>
      </p:sp>
    </p:spTree>
    <p:extLst>
      <p:ext uri="{BB962C8B-B14F-4D97-AF65-F5344CB8AC3E}">
        <p14:creationId xmlns:p14="http://schemas.microsoft.com/office/powerpoint/2010/main" val="42466467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Junos OS admite controles de tráfico de red detallados, mientras que los planos de datos y control separados aumentan la confiabilidad y la seguridad.</a:t>
            </a:r>
          </a:p>
          <a:p>
            <a:endParaRPr lang="es-ES" dirty="0"/>
          </a:p>
          <a:p>
            <a:r>
              <a:rPr lang="es-ES" dirty="0"/>
              <a:t>Con el tiempo, Junos OS ha evolucionado de un sistema operativo monolítico a un sistema operativo de red desagregado, donde Junos OS se ha vuelto independiente del hardware y el propio sistema operativo se ha separado en sus partes individuales. Esta desagregación permite un modelo de consumo de licencias más flexible para aplicaciones de red y permite un enfoque DevOps que simplifica las operaciones de red complejas y mejora la agilidad del servicio.</a:t>
            </a:r>
          </a:p>
          <a:p>
            <a:endParaRPr lang="es-ES" dirty="0"/>
          </a:p>
          <a:p>
            <a:r>
              <a:rPr lang="es-ES" dirty="0"/>
              <a:t>Junos OS siempre ha incluido la automatización y ahora incluye una amplia gama de capacidades de automatización mediante la transferencia de estado representacional (REST), el protocolo de configuración de red (NETCONF), SONIC y </a:t>
            </a:r>
            <a:r>
              <a:rPr lang="es-ES" dirty="0" err="1"/>
              <a:t>gRPC</a:t>
            </a:r>
            <a:r>
              <a:rPr lang="es-ES" dirty="0"/>
              <a:t> </a:t>
            </a:r>
            <a:r>
              <a:rPr lang="es-ES" dirty="0" err="1"/>
              <a:t>APls</a:t>
            </a:r>
            <a:r>
              <a:rPr lang="es-ES" dirty="0"/>
              <a:t>.</a:t>
            </a:r>
          </a:p>
          <a:p>
            <a:endParaRPr lang="es-ES" dirty="0"/>
          </a:p>
          <a:p>
            <a:r>
              <a:rPr lang="es-ES" dirty="0"/>
              <a:t>Tenga en cuenta que para una cobertura detallada de Junos OS, consulte el sitio web de documentación de Juniper.</a:t>
            </a:r>
          </a:p>
          <a:p>
            <a:endParaRPr lang="es-ES" dirty="0"/>
          </a:p>
          <a:p>
            <a:r>
              <a:rPr lang="es-ES" dirty="0"/>
              <a:t>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4</a:t>
            </a:fld>
            <a:endParaRPr lang="en-US"/>
          </a:p>
        </p:txBody>
      </p:sp>
    </p:spTree>
    <p:extLst>
      <p:ext uri="{BB962C8B-B14F-4D97-AF65-F5344CB8AC3E}">
        <p14:creationId xmlns:p14="http://schemas.microsoft.com/office/powerpoint/2010/main" val="27662742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 siguiente etapa de evolución de Junos sigue la tendencia de la computación en la nube, donde los sistemas aprovechan grupos de hardware para realizar tareas. Este es el concepto central de Junos </a:t>
            </a:r>
            <a:r>
              <a:rPr lang="es-ES" dirty="0" err="1"/>
              <a:t>Evolved</a:t>
            </a:r>
            <a:r>
              <a:rPr lang="es-ES" dirty="0"/>
              <a:t>. Con Junos </a:t>
            </a:r>
            <a:r>
              <a:rPr lang="es-ES" dirty="0" err="1"/>
              <a:t>Evolved</a:t>
            </a:r>
            <a:r>
              <a:rPr lang="es-ES" dirty="0"/>
              <a:t>, se elimina el núcleo FreeBSD heredado.</a:t>
            </a:r>
          </a:p>
          <a:p>
            <a:endParaRPr lang="es-ES" dirty="0"/>
          </a:p>
          <a:p>
            <a:r>
              <a:rPr lang="es-ES" dirty="0"/>
              <a:t>Debido a que las funciones principales del Junos heredado se adjuntaron al </a:t>
            </a:r>
            <a:r>
              <a:rPr lang="es-ES" dirty="0" err="1"/>
              <a:t>kernel</a:t>
            </a:r>
            <a:r>
              <a:rPr lang="es-ES" dirty="0"/>
              <a:t> directamente como </a:t>
            </a:r>
            <a:r>
              <a:rPr lang="es-ES" dirty="0" err="1"/>
              <a:t>deamon</a:t>
            </a:r>
            <a:r>
              <a:rPr lang="es-ES" dirty="0"/>
              <a:t> de software, los procesos de los </a:t>
            </a:r>
            <a:r>
              <a:rPr lang="es-ES" dirty="0" err="1"/>
              <a:t>deamons</a:t>
            </a:r>
            <a:r>
              <a:rPr lang="es-ES" dirty="0"/>
              <a:t> se han rediseñado para ejecutarse independientemente del </a:t>
            </a:r>
            <a:r>
              <a:rPr lang="es-ES" dirty="0" err="1"/>
              <a:t>kernel</a:t>
            </a:r>
            <a:r>
              <a:rPr lang="es-ES" dirty="0"/>
              <a:t>. En otras palabras, se han reconstruido como aplicaciones, independientes del </a:t>
            </a:r>
            <a:r>
              <a:rPr lang="es-ES" dirty="0" err="1"/>
              <a:t>kernel</a:t>
            </a:r>
            <a:r>
              <a:rPr lang="es-ES" dirty="0"/>
              <a:t> subyacente, pero basadas en la misma funcionalidad y conceptos de código de los </a:t>
            </a:r>
            <a:r>
              <a:rPr lang="es-ES" dirty="0" err="1"/>
              <a:t>deamons</a:t>
            </a:r>
            <a:r>
              <a:rPr lang="es-ES" dirty="0"/>
              <a:t> originales.</a:t>
            </a:r>
          </a:p>
          <a:p>
            <a:endParaRPr lang="es-ES" dirty="0"/>
          </a:p>
          <a:p>
            <a:r>
              <a:rPr lang="es-ES" dirty="0"/>
              <a:t>En Junos </a:t>
            </a:r>
            <a:r>
              <a:rPr lang="es-ES" dirty="0" err="1"/>
              <a:t>legacy</a:t>
            </a:r>
            <a:r>
              <a:rPr lang="es-ES" dirty="0"/>
              <a:t>, la información relacionada con un </a:t>
            </a:r>
            <a:r>
              <a:rPr lang="es-ES" dirty="0" err="1"/>
              <a:t>daemon</a:t>
            </a:r>
            <a:r>
              <a:rPr lang="es-ES" dirty="0"/>
              <a:t> es administrada, modificada y almacenada por el </a:t>
            </a:r>
            <a:r>
              <a:rPr lang="es-ES" dirty="0" err="1"/>
              <a:t>daemon</a:t>
            </a:r>
            <a:r>
              <a:rPr lang="es-ES" dirty="0"/>
              <a:t> respectivo. Cuando ese demonio experimenta una falla o se reinicia, la información que administra y almacena se pierde. a menos que se implemente un sistema para ejecutar una copia de seguridad del </a:t>
            </a:r>
            <a:r>
              <a:rPr lang="es-ES" dirty="0" err="1"/>
              <a:t>daemon</a:t>
            </a:r>
            <a:r>
              <a:rPr lang="es-ES" dirty="0"/>
              <a:t>. que trata de sincronizar su información con el </a:t>
            </a:r>
            <a:r>
              <a:rPr lang="es-ES" dirty="0" err="1"/>
              <a:t>deamon</a:t>
            </a:r>
            <a:r>
              <a:rPr lang="es-ES" dirty="0"/>
              <a:t> maestro. Este tipo de espera en caliente es ineficiente y difícil de administrar.</a:t>
            </a:r>
          </a:p>
          <a:p>
            <a:endParaRPr lang="es-ES" dirty="0"/>
          </a:p>
          <a:p>
            <a:r>
              <a:rPr lang="es-ES" dirty="0"/>
              <a:t>Con Junos </a:t>
            </a:r>
            <a:r>
              <a:rPr lang="es-ES" dirty="0" err="1"/>
              <a:t>Evolved</a:t>
            </a:r>
            <a:r>
              <a:rPr lang="es-ES" dirty="0"/>
              <a:t>, las aplicaciones que realizan funciones ya no almacenan la información que procesan internamente en la aplicación. La aplicación es un consumidor o editor de información. La información se envía a la aplicación, esta procesa la información de acuerdo con su diseño y publica los resultados en una base de datos centralizada y distribuida, muy similar a un entorno de centro de datos. Si una aplicación experimenta una falla o se reinicia, la nueva instancia de la aplicación recupera la información de estado que la instancia anterior de la aplicación había almacenado en la base de datos y la información no se pierde.</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27</a:t>
            </a:fld>
            <a:endParaRPr lang="en-US"/>
          </a:p>
        </p:txBody>
      </p:sp>
    </p:spTree>
    <p:extLst>
      <p:ext uri="{BB962C8B-B14F-4D97-AF65-F5344CB8AC3E}">
        <p14:creationId xmlns:p14="http://schemas.microsoft.com/office/powerpoint/2010/main" val="36007627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Debido a que las funciones de Junos OS </a:t>
            </a:r>
            <a:r>
              <a:rPr lang="es-ES" dirty="0" err="1"/>
              <a:t>Evolved</a:t>
            </a:r>
            <a:r>
              <a:rPr lang="es-ES" dirty="0"/>
              <a:t> se basan en aplicaciones y se ejecutan en un hipervisor de Linux, también se pueden implementar aplicaciones de terceros desarrolladas para ejecutarse en el hipervisor. Y, debido a que la información relacionada con todos los procesos en el dispositivo se almacena en una infraestructura de estado distribuida o base de datos, se pueden desarrollar aplicaciones de terceros como consumidores de esa información de estado, que recuperan información del almacén de datos para administradores, plataformas de administración, Etcétera. También pueden desarrollarse e implementarse como publicadores de información, que pueden publicar información en el almacén de datos siempre que tenga el formato adecuado y utilice las API integradas.</a:t>
            </a:r>
          </a:p>
          <a:p>
            <a:endParaRPr lang="es-ES" dirty="0"/>
          </a:p>
          <a:p>
            <a:r>
              <a:rPr lang="es-ES" dirty="0"/>
              <a:t>Los dispositivos Junos OS no son compatibles con el nuevo </a:t>
            </a:r>
            <a:r>
              <a:rPr lang="es-ES" dirty="0" err="1"/>
              <a:t>kernel</a:t>
            </a:r>
            <a:r>
              <a:rPr lang="es-ES" dirty="0"/>
              <a:t> de Linux ni con las capacidades de procesamiento distribuido necesarias para ejecutar Junos OS </a:t>
            </a:r>
            <a:r>
              <a:rPr lang="es-ES" dirty="0" err="1"/>
              <a:t>Evolved</a:t>
            </a:r>
            <a:r>
              <a:rPr lang="es-ES" dirty="0"/>
              <a:t>. Actualmente. Junos OS </a:t>
            </a:r>
            <a:r>
              <a:rPr lang="es-ES" dirty="0" err="1"/>
              <a:t>Evolved</a:t>
            </a:r>
            <a:r>
              <a:rPr lang="es-ES" dirty="0"/>
              <a:t> está planificado para las plataformas orientadas al dominio de la nube, como los dispositivos de las series QFX y PTX. Eventualmente, todo el nuevo hardware de Juniper puede admitir Junos OS </a:t>
            </a:r>
            <a:r>
              <a:rPr lang="es-ES" dirty="0" err="1"/>
              <a:t>Evolved</a:t>
            </a:r>
            <a:r>
              <a:rPr lang="es-ES" dirty="0"/>
              <a:t>.</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28</a:t>
            </a:fld>
            <a:endParaRPr lang="en-US"/>
          </a:p>
        </p:txBody>
      </p:sp>
    </p:spTree>
    <p:extLst>
      <p:ext uri="{BB962C8B-B14F-4D97-AF65-F5344CB8AC3E}">
        <p14:creationId xmlns:p14="http://schemas.microsoft.com/office/powerpoint/2010/main" val="4333626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29</a:t>
            </a:fld>
            <a:endParaRPr lang="en-US"/>
          </a:p>
        </p:txBody>
      </p:sp>
    </p:spTree>
    <p:extLst>
      <p:ext uri="{BB962C8B-B14F-4D97-AF65-F5344CB8AC3E}">
        <p14:creationId xmlns:p14="http://schemas.microsoft.com/office/powerpoint/2010/main" val="21822758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Las plataformas que ejecutan Junos OS vienen en muchas formas y tamaños y están destinadas a una serie de escenarios de implementación. Las plataformas que ejecutan Junos OS abarcan conmutación, enrutamiento y seguridad, y son adecuadas para una variedad de entornos de red.</a:t>
            </a:r>
          </a:p>
          <a:p>
            <a:r>
              <a:rPr lang="es-ES" dirty="0"/>
              <a:t>Como el corazón de todas estas plataformas, Junos OS proporciona una infraestructura IP uniforme de extremo a extremo tanto en entornos de pequeñas empresas como en las redes de proveedores de servicios más grandes por igual.</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33</a:t>
            </a:fld>
            <a:endParaRPr lang="en-US"/>
          </a:p>
        </p:txBody>
      </p:sp>
    </p:spTree>
    <p:extLst>
      <p:ext uri="{BB962C8B-B14F-4D97-AF65-F5344CB8AC3E}">
        <p14:creationId xmlns:p14="http://schemas.microsoft.com/office/powerpoint/2010/main" val="35530171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Algunos de los dispositivos de enrutamiento que ejecutan Junos OS son los siguientes:</a:t>
            </a:r>
          </a:p>
          <a:p>
            <a:endParaRPr lang="es-ES" dirty="0"/>
          </a:p>
          <a:p>
            <a:endParaRPr lang="es-ES" dirty="0"/>
          </a:p>
        </p:txBody>
      </p:sp>
      <p:sp>
        <p:nvSpPr>
          <p:cNvPr id="4" name="Slide Number Placeholder 3"/>
          <p:cNvSpPr>
            <a:spLocks noGrp="1"/>
          </p:cNvSpPr>
          <p:nvPr>
            <p:ph type="sldNum" sz="quarter" idx="5"/>
          </p:nvPr>
        </p:nvSpPr>
        <p:spPr/>
        <p:txBody>
          <a:bodyPr/>
          <a:lstStyle/>
          <a:p>
            <a:fld id="{4D0AA6C2-3ED3-4BD4-AB1E-2A382F0DA5D0}" type="slidenum">
              <a:rPr lang="en-US" smtClean="0"/>
              <a:t>34</a:t>
            </a:fld>
            <a:endParaRPr lang="en-US"/>
          </a:p>
        </p:txBody>
      </p:sp>
    </p:spTree>
    <p:extLst>
      <p:ext uri="{BB962C8B-B14F-4D97-AF65-F5344CB8AC3E}">
        <p14:creationId xmlns:p14="http://schemas.microsoft.com/office/powerpoint/2010/main" val="1405715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Los productos de la serie ACX ofrecen un aprovisionamiento simplificado de extremo a extremo y admiten la funcionalidad de capa 2 y capa 3 con ingeniería de tráfico IP/MPLS. Los modelos fijos de la serie ACX de 1 U están protegidos contra el medio ambiente y admiten refrigeración pasiva (diseño sin ventilador) para implementaciones en exteriores. Para obtener más detalles en profundidad sobre la serie ACX, consulte el sitio web de productos y servicios de Juniper. Puede acceder al sitio web desde el documento Enlaces de referencia.</a:t>
            </a:r>
          </a:p>
          <a:p>
            <a:endParaRPr lang="es-ES" dirty="0"/>
          </a:p>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35</a:t>
            </a:fld>
            <a:endParaRPr lang="en-US"/>
          </a:p>
        </p:txBody>
      </p:sp>
    </p:spTree>
    <p:extLst>
      <p:ext uri="{BB962C8B-B14F-4D97-AF65-F5344CB8AC3E}">
        <p14:creationId xmlns:p14="http://schemas.microsoft.com/office/powerpoint/2010/main" val="29144221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Los enrutadores de servicios Ethernet de la serie MX proporcionan hasta 80 terabits por segundo (</a:t>
            </a:r>
            <a:r>
              <a:rPr lang="es-ES" dirty="0" err="1"/>
              <a:t>Tbps</a:t>
            </a:r>
            <a:r>
              <a:rPr lang="es-ES" dirty="0"/>
              <a:t>) de rendimiento semidúplex agregado. La familia de la serie MX está destinada a la agregación de acceso dedicado denso y los servicios de borde del proveedor en puntos de presencia (POP) medianos y grandes. Los entornos de grandes empresas y los proveedores de servicios pueden aprovechar los enrutadores de servicios Ethernet de la serie MX para una variedad de funciones de red, incluido el transporte y la agregación de Ethernet, y pueden usarlos para ofrecer nuevos servicios basados ​​en Ethernet. Para obtener más detalles en profundidad sobre la serie MX Ethernet, consulte el sitio web de servicios de productos de Juniper. Puede acceder al sitio web desde el documento Enlaces de referencia.</a:t>
            </a:r>
          </a:p>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36</a:t>
            </a:fld>
            <a:endParaRPr lang="en-US"/>
          </a:p>
        </p:txBody>
      </p:sp>
    </p:spTree>
    <p:extLst>
      <p:ext uri="{BB962C8B-B14F-4D97-AF65-F5344CB8AC3E}">
        <p14:creationId xmlns:p14="http://schemas.microsoft.com/office/powerpoint/2010/main" val="38183495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Los conmutadores de transporte de paquetes de la serie PTX proporcionan hasta 460,8 terabits por segundo de rendimiento en un solo chasis. La familia de la serie PTX es ideal para el </a:t>
            </a:r>
            <a:r>
              <a:rPr lang="es-ES" dirty="0" err="1"/>
              <a:t>supernúcleo</a:t>
            </a:r>
            <a:r>
              <a:rPr lang="es-ES" dirty="0"/>
              <a:t> del proveedor de servicios y puede adaptarse fácilmente a los patrones de tráfico que cambian rápidamente en la actualidad para servicios de video, movilidad y basados ​​en la nube. Para obtener detalles adicionales sobre la serie PTX, consulte el sitio web de productos y servicios de Juniper. Puede acceder al sitio web desde el documento Enlaces de referencia.</a:t>
            </a:r>
          </a:p>
          <a:p>
            <a:endParaRPr lang="es-ES" dirty="0"/>
          </a:p>
          <a:p>
            <a:r>
              <a:rPr lang="es-ES" dirty="0"/>
              <a:t>Otros dispositivos, como la serie SRX, también proporcionan enrutamiento. Para obtener más información sobre todos los dispositivos de enrutamiento de Juniper, consulte el sitio web de productos y servicios de Juniper. Puede acceder al sitio web desde el documento Enlaces de referencia.</a:t>
            </a:r>
            <a:endParaRPr lang="en-US" dirty="0"/>
          </a:p>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37</a:t>
            </a:fld>
            <a:endParaRPr lang="en-US"/>
          </a:p>
        </p:txBody>
      </p:sp>
    </p:spTree>
    <p:extLst>
      <p:ext uri="{BB962C8B-B14F-4D97-AF65-F5344CB8AC3E}">
        <p14:creationId xmlns:p14="http://schemas.microsoft.com/office/powerpoint/2010/main" val="4177081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Los conmutadores Ethernet de la serie EX proporcionan hasta 13,2 terabits por segundo de rendimiento. Los conmutadores de la serie EX están diseñados para acceso, agregación e implementaciones centrales y son adecuados para entornos empresariales y de centros de datos de baja a alta densidad.</a:t>
            </a:r>
          </a:p>
          <a:p>
            <a:r>
              <a:rPr lang="es-ES" dirty="0"/>
              <a:t>Para obtener detalles adicionales sobre los conmutadores Ethernet de la serie EX,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39</a:t>
            </a:fld>
            <a:endParaRPr lang="en-US"/>
          </a:p>
        </p:txBody>
      </p:sp>
    </p:spTree>
    <p:extLst>
      <p:ext uri="{BB962C8B-B14F-4D97-AF65-F5344CB8AC3E}">
        <p14:creationId xmlns:p14="http://schemas.microsoft.com/office/powerpoint/2010/main" val="28131596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Los conmutadores de la serie QFX proporcionan un dispositivo de capa 2/capa 3 de alto rendimiento, latencia </a:t>
            </a:r>
            <a:r>
              <a:rPr lang="es-ES" dirty="0" err="1"/>
              <a:t>ultrabaja</a:t>
            </a:r>
            <a:r>
              <a:rPr lang="es-ES" dirty="0"/>
              <a:t> y rico en funciones con una velocidad de cable de 10/25/40/100/400 Gigabit Ethernet (</a:t>
            </a:r>
            <a:r>
              <a:rPr lang="es-ES" dirty="0" err="1"/>
              <a:t>GbE</a:t>
            </a:r>
            <a:r>
              <a:rPr lang="es-ES" dirty="0"/>
              <a:t>) y convergencia Fibra Canal I/O estándar.</a:t>
            </a:r>
          </a:p>
          <a:p>
            <a:endParaRPr lang="es-ES" dirty="0"/>
          </a:p>
          <a:p>
            <a:r>
              <a:rPr lang="es-ES" dirty="0"/>
              <a:t>Para su uso en entornos de centros de datos, proporciona una solución lista para un sistema Ethernet VPN: LAN virtual extensible (EVPN-VXLAN). Para obtener detalles adicionales sobre los conmutadores Ethernet de la serie QFX, consulte el sitio web de productos y servicios de Juniper. Puede acceder al sitio web desde el documento Enlaces de referencia.</a:t>
            </a:r>
          </a:p>
          <a:p>
            <a:endParaRPr lang="es-ES" dirty="0"/>
          </a:p>
          <a:p>
            <a:r>
              <a:rPr lang="es-ES" dirty="0"/>
              <a:t>Para obtener más información sobre todos los dispositivos de conmutación de Juniper, consulte el sitio web de productos y servicios de Juniper. Puede acceder al sitio web desde el documento Enlaces de referencia.</a:t>
            </a:r>
          </a:p>
          <a:p>
            <a:endParaRPr lang="es-ES" dirty="0"/>
          </a:p>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40</a:t>
            </a:fld>
            <a:endParaRPr lang="en-US"/>
          </a:p>
        </p:txBody>
      </p:sp>
    </p:spTree>
    <p:extLst>
      <p:ext uri="{BB962C8B-B14F-4D97-AF65-F5344CB8AC3E}">
        <p14:creationId xmlns:p14="http://schemas.microsoft.com/office/powerpoint/2010/main" val="1912109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Como se mencionó anteriormente, con Junos OS, es posible que todos los dispositivos de la red ejecuten un sistema operativo, Junos OS. Todas las plataformas que ejecutan Junos OS usan la misma base de código fuente dentro de sus imágenes específicas de la plataforma. Este diseño garantiza que las funciones principales funcionen de manera coherente en todas las plataformas que ejecutan Junos OS. Debido a que muchas funciones y servicios se configuran y administran de la misma manera, se simplifican las tareas de configuración y el mantenimiento y operación continuos dentro de su red.</a:t>
            </a:r>
          </a:p>
          <a:p>
            <a:endParaRPr lang="es-ES" dirty="0"/>
          </a:p>
          <a:p>
            <a:r>
              <a:rPr lang="es-ES" dirty="0"/>
              <a:t>Juniper Networks lanza una nueva versión de Junos OS normalmente cada trimestre del año. Las versiones de Junos OS se numeran usando el</a:t>
            </a:r>
          </a:p>
          <a:p>
            <a:r>
              <a:rPr lang="es-ES" dirty="0"/>
              <a:t>forma </a:t>
            </a:r>
            <a:r>
              <a:rPr lang="es-ES" dirty="0" err="1"/>
              <a:t>m.nZb.s</a:t>
            </a:r>
            <a:r>
              <a:rPr lang="es-ES" dirty="0"/>
              <a:t> donde m. n son los números de versión principales y secundarios que otorgan la versión de Junos OS. Por ejemplo, 21.1, que indica el primer trimestre del año 2021. La Z indica el tipo de lanzamiento, b es el número de compilación del producto y s es el número de giro del producto.</a:t>
            </a:r>
          </a:p>
          <a:p>
            <a:endParaRPr lang="es-ES" dirty="0"/>
          </a:p>
          <a:p>
            <a:r>
              <a:rPr lang="es-ES" dirty="0"/>
              <a:t>El tipo de versión más común es el tipo de versión R. La versión R1 es la primera versión de envío de ingresos (FRS). El R2, R3 y</a:t>
            </a:r>
          </a:p>
          <a:p>
            <a:r>
              <a:rPr lang="es-ES" dirty="0"/>
              <a:t>Las siguientes versiones son versiones de mantenimiento. Las nuevas versiones de R, como R2 y R3, solo incluyen correcciones de errores.</a:t>
            </a:r>
          </a:p>
          <a:p>
            <a:endParaRPr lang="es-ES" dirty="0"/>
          </a:p>
          <a:p>
            <a:r>
              <a:rPr lang="es-ES" dirty="0"/>
              <a:t>Es decir, la versión 20.3 R2 no contiene ninguna característica que no esté incluida en 20.3R1. Las nuevas características no se introducen hasta la versión 20.4R1.</a:t>
            </a:r>
          </a:p>
          <a:p>
            <a:endParaRPr lang="es-ES" dirty="0"/>
          </a:p>
          <a:p>
            <a:r>
              <a:rPr lang="es-ES" dirty="0"/>
              <a:t>Cuando actualiza un dispositivo Juniper que ejecuta Junos OS, los paquetes de actualización de software de Junos OS también siguen la convención de nomenclatura que se acaba de describir.</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5</a:t>
            </a:fld>
            <a:endParaRPr lang="en-US"/>
          </a:p>
        </p:txBody>
      </p:sp>
    </p:spTree>
    <p:extLst>
      <p:ext uri="{BB962C8B-B14F-4D97-AF65-F5344CB8AC3E}">
        <p14:creationId xmlns:p14="http://schemas.microsoft.com/office/powerpoint/2010/main" val="33457481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Uno de los dispositivos de seguridad que ejecutan Junos OS son las puertas de enlace de servicios de la serie SRX.</a:t>
            </a:r>
          </a:p>
          <a:p>
            <a:endParaRPr lang="es-ES" dirty="0"/>
          </a:p>
          <a:p>
            <a:r>
              <a:rPr lang="es-ES" dirty="0"/>
              <a:t>Las puertas de enlace de servicios de la serie SRX proporcionan hasta 2 terabits por segundo de rendimiento de dúplex completo. La familia de la serie SRX está diseñada para cumplir con los requisitos de red y seguridad para centros de datos consolidados, implementaciones de servicios gestionados y agregación de servicios de seguridad tanto en entornos empresariales como de proveedores de servicios.</a:t>
            </a:r>
          </a:p>
          <a:p>
            <a:endParaRPr lang="es-ES" dirty="0"/>
          </a:p>
          <a:p>
            <a:r>
              <a:rPr lang="es-ES" dirty="0"/>
              <a:t>Para obtener más detalles sobre la serie SRX,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41</a:t>
            </a:fld>
            <a:endParaRPr lang="en-US"/>
          </a:p>
        </p:txBody>
      </p:sp>
    </p:spTree>
    <p:extLst>
      <p:ext uri="{BB962C8B-B14F-4D97-AF65-F5344CB8AC3E}">
        <p14:creationId xmlns:p14="http://schemas.microsoft.com/office/powerpoint/2010/main" val="30646878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Otros productos de seguridad de Juniper incluyen:</a:t>
            </a:r>
          </a:p>
          <a:p>
            <a:endParaRPr lang="es-ES" dirty="0"/>
          </a:p>
          <a:p>
            <a:r>
              <a:rPr lang="es-ES" b="1" dirty="0"/>
              <a:t>Servicios de firewall de última generación</a:t>
            </a:r>
            <a:r>
              <a:rPr lang="es-ES" dirty="0"/>
              <a:t>, que incluyen visibilidad y control avanzados de aplicaciones, políticas basadas en roles y usuarios, compatibilidad con aplicaciones anidadas e inspección de SSL.</a:t>
            </a:r>
          </a:p>
          <a:p>
            <a:endParaRPr lang="es-ES" dirty="0"/>
          </a:p>
          <a:p>
            <a:r>
              <a:rPr lang="es-ES" b="1" dirty="0" err="1"/>
              <a:t>Seclntel</a:t>
            </a:r>
            <a:r>
              <a:rPr lang="es-ES" dirty="0"/>
              <a:t>, que es la fuente de inteligencia de amenazas de seguridad seleccionada de Juniper.</a:t>
            </a:r>
          </a:p>
          <a:p>
            <a:endParaRPr lang="es-ES" dirty="0"/>
          </a:p>
          <a:p>
            <a:r>
              <a:rPr lang="es-ES" b="1" dirty="0"/>
              <a:t>Dispositivo de prevención avanzada de amenazas (ATP)</a:t>
            </a:r>
            <a:r>
              <a:rPr lang="es-ES" dirty="0"/>
              <a:t>: el dispositivo local de la serie JATP recopila y procesa eventos de seguridad identificados por SRX y productos de seguridad de terceros; encuentra y bloquea </a:t>
            </a:r>
            <a:r>
              <a:rPr lang="es-ES" dirty="0" err="1"/>
              <a:t>ciberamenazas</a:t>
            </a:r>
            <a:r>
              <a:rPr lang="es-ES" dirty="0"/>
              <a:t> conocidas y desconocidas.</a:t>
            </a:r>
          </a:p>
          <a:p>
            <a:endParaRPr lang="es-ES" dirty="0"/>
          </a:p>
        </p:txBody>
      </p:sp>
      <p:sp>
        <p:nvSpPr>
          <p:cNvPr id="4" name="Slide Number Placeholder 3"/>
          <p:cNvSpPr>
            <a:spLocks noGrp="1"/>
          </p:cNvSpPr>
          <p:nvPr>
            <p:ph type="sldNum" sz="quarter" idx="5"/>
          </p:nvPr>
        </p:nvSpPr>
        <p:spPr/>
        <p:txBody>
          <a:bodyPr/>
          <a:lstStyle/>
          <a:p>
            <a:fld id="{4D0AA6C2-3ED3-4BD4-AB1E-2A382F0DA5D0}" type="slidenum">
              <a:rPr lang="en-US" smtClean="0"/>
              <a:t>42</a:t>
            </a:fld>
            <a:endParaRPr lang="en-US"/>
          </a:p>
        </p:txBody>
      </p:sp>
    </p:spTree>
    <p:extLst>
      <p:ext uri="{BB962C8B-B14F-4D97-AF65-F5344CB8AC3E}">
        <p14:creationId xmlns:p14="http://schemas.microsoft.com/office/powerpoint/2010/main" val="36316893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b="1" dirty="0"/>
              <a:t>ATP basado en la nube (ATP Cloud),</a:t>
            </a:r>
            <a:r>
              <a:rPr lang="es-ES" dirty="0"/>
              <a:t> que es un complemento de servicio en la nube para los firewalls de la serie SRX. Al utilizar </a:t>
            </a:r>
            <a:r>
              <a:rPr lang="es-ES" dirty="0" err="1"/>
              <a:t>Seclntel</a:t>
            </a:r>
            <a:r>
              <a:rPr lang="es-ES" dirty="0"/>
              <a:t> en toda la red, ATP detiene las amenazas al aplicar mecanismos de protección en todos los puntos de conexión de la red.</a:t>
            </a:r>
          </a:p>
          <a:p>
            <a:endParaRPr lang="es-ES" dirty="0"/>
          </a:p>
          <a:p>
            <a:r>
              <a:rPr lang="es-ES" dirty="0"/>
              <a:t>Los dispositivos </a:t>
            </a:r>
            <a:r>
              <a:rPr lang="es-ES" b="1" dirty="0"/>
              <a:t>Juniper </a:t>
            </a:r>
            <a:r>
              <a:rPr lang="es-ES" b="1" dirty="0" err="1"/>
              <a:t>Secure</a:t>
            </a:r>
            <a:r>
              <a:rPr lang="es-ES" b="1" dirty="0"/>
              <a:t> </a:t>
            </a:r>
            <a:r>
              <a:rPr lang="es-ES" b="1" dirty="0" err="1"/>
              <a:t>Analytics</a:t>
            </a:r>
            <a:r>
              <a:rPr lang="es-ES" b="1" dirty="0"/>
              <a:t>—JSA Series </a:t>
            </a:r>
            <a:r>
              <a:rPr lang="es-ES" dirty="0"/>
              <a:t>(disponibles en formato físico y virtual) brindan un sistema de administración de eventos e información de seguridad (SIEM) que consolida grandes volúmenes de datos de eventos de miles de dispositivos, terminales y aplicaciones en inteligencia procesable.</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43</a:t>
            </a:fld>
            <a:endParaRPr lang="en-US"/>
          </a:p>
        </p:txBody>
      </p:sp>
    </p:spTree>
    <p:extLst>
      <p:ext uri="{BB962C8B-B14F-4D97-AF65-F5344CB8AC3E}">
        <p14:creationId xmlns:p14="http://schemas.microsoft.com/office/powerpoint/2010/main" val="12413073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Algunos otros productos de seguridad de Juniper incluyen:</a:t>
            </a:r>
          </a:p>
          <a:p>
            <a:endParaRPr lang="es-ES" dirty="0"/>
          </a:p>
          <a:p>
            <a:pPr marL="171450" indent="-171450">
              <a:buFont typeface="Arial" panose="020B0604020202020204" pitchFamily="34" charset="0"/>
              <a:buChar char="•"/>
            </a:pPr>
            <a:r>
              <a:rPr lang="es-ES" dirty="0"/>
              <a:t>Juniper </a:t>
            </a:r>
            <a:r>
              <a:rPr lang="es-ES" dirty="0" err="1"/>
              <a:t>Secure</a:t>
            </a:r>
            <a:r>
              <a:rPr lang="es-ES" dirty="0"/>
              <a:t> </a:t>
            </a:r>
            <a:r>
              <a:rPr lang="es-ES" dirty="0" err="1"/>
              <a:t>Connect</a:t>
            </a:r>
            <a:r>
              <a:rPr lang="es-ES" dirty="0"/>
              <a:t>, que es una aplicación SSL VPN altamente flexible que brinda a los trabajadores remotos acceso seguro a recursos corporativos y en la nube, brindando conectividad confiable y seguridad constante a cualquier dispositivo, en cualquier lugar. Juniper </a:t>
            </a:r>
            <a:r>
              <a:rPr lang="es-ES" dirty="0" err="1"/>
              <a:t>Secure</a:t>
            </a:r>
            <a:r>
              <a:rPr lang="es-ES" dirty="0"/>
              <a:t> </a:t>
            </a:r>
            <a:r>
              <a:rPr lang="es-ES" dirty="0" err="1"/>
              <a:t>Connect</a:t>
            </a:r>
            <a:r>
              <a:rPr lang="es-ES" dirty="0"/>
              <a:t> está disponible para dispositivos móviles y de escritorio, incluidos Windows, Mac OS, Android e iOS. Cuando se combina con las puertas de enlace de servicios de la serie SRX, ayuda a las organizaciones a lograr rápidamente un rendimiento y una conectividad óptimos del cliente a la nube, lo que reduce el riesgo al extender la visibilidad y la aplicación a los usuarios y dispositivos, donde sea que estén.</a:t>
            </a:r>
          </a:p>
          <a:p>
            <a:endParaRPr lang="es-ES" dirty="0"/>
          </a:p>
          <a:p>
            <a:pPr marL="171450" indent="-171450">
              <a:buFont typeface="Arial" panose="020B0604020202020204" pitchFamily="34" charset="0"/>
              <a:buChar char="•"/>
            </a:pPr>
            <a:r>
              <a:rPr lang="es-ES" dirty="0"/>
              <a:t>Juniper </a:t>
            </a:r>
            <a:r>
              <a:rPr lang="es-ES" dirty="0" err="1"/>
              <a:t>Identity</a:t>
            </a:r>
            <a:r>
              <a:rPr lang="es-ES" dirty="0"/>
              <a:t> Management Service (JIMS) es una aplicación basada en Windows que vincula direcciones IP con identidades de usuarios específicas, lo que proporciona visibilidad y control sobre la actividad de la red por usuario. JIMS se integra directamente con los servidores de Active </a:t>
            </a:r>
            <a:r>
              <a:rPr lang="es-ES" dirty="0" err="1"/>
              <a:t>Directory</a:t>
            </a:r>
            <a:r>
              <a:rPr lang="es-ES" dirty="0"/>
              <a:t> para verificar las relaciones entre el usuario y la dirección IP y determinar las asignaciones específicas de roles y grupos. Esto permite que las puertas de enlace de servicios de la serie SRX administren las decisiones de políticas de seguridad que asocian directamente la actividad de la aplicación con los roles de los usuarios. Según esta información, el firewall de la serie SRX permite o deniega a los usuarios el acceso a aplicaciones y datos según políticas de seguridad detalladas.</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44</a:t>
            </a:fld>
            <a:endParaRPr lang="en-US"/>
          </a:p>
        </p:txBody>
      </p:sp>
    </p:spTree>
    <p:extLst>
      <p:ext uri="{BB962C8B-B14F-4D97-AF65-F5344CB8AC3E}">
        <p14:creationId xmlns:p14="http://schemas.microsoft.com/office/powerpoint/2010/main" val="1955630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b="0" dirty="0"/>
              <a:t>Los dispositivos de equipo local del cliente (CPE) de Juniper son un grupo de productos diseñados para integrar Junos OS en soluciones basadas en la nube. Para obtener una descripción general completa de los productos SDN, consulte el sitio web de productos y servicios de Juniper. Puede acceder al sitio web desde el documento Enlaces de referencia.</a:t>
            </a:r>
          </a:p>
          <a:p>
            <a:endParaRPr lang="es-ES" b="0" dirty="0"/>
          </a:p>
          <a:p>
            <a:r>
              <a:rPr lang="es-ES" b="0" dirty="0"/>
              <a:t>Las plataformas de servicios de red de la serie NFX son dispositivos Junos OS CPE diseñados para proporcionar una entrega de servicios personalizada más rápida bajo demanda, incluida la WAN definida por software (SD-WAN). Estos dispositivos locales seguros pueden ejecutar y encadenar múltiples funciones de red virtualizadas simultáneamente en un entorno abierto. La serie NFX también es compatible con la funcionalidad de seguridad integrada </a:t>
            </a:r>
            <a:r>
              <a:rPr lang="es-ES" b="0" dirty="0" err="1"/>
              <a:t>vSRX</a:t>
            </a:r>
            <a:r>
              <a:rPr lang="es-ES" b="0" dirty="0"/>
              <a:t>.</a:t>
            </a:r>
          </a:p>
          <a:p>
            <a:endParaRPr lang="es-ES" b="0" dirty="0"/>
          </a:p>
          <a:p>
            <a:r>
              <a:rPr lang="es-ES" b="0" dirty="0"/>
              <a:t>Para obtener detalles adicionales sobre los dispositivos de la serie NFX, consulte el sitio web de productos y servicios de Juniper. Puede acceder al sitio web desde el documento Enlaces de referencia.</a:t>
            </a:r>
            <a:endParaRPr lang="en-US" b="0" dirty="0"/>
          </a:p>
        </p:txBody>
      </p:sp>
      <p:sp>
        <p:nvSpPr>
          <p:cNvPr id="4" name="Slide Number Placeholder 3"/>
          <p:cNvSpPr>
            <a:spLocks noGrp="1"/>
          </p:cNvSpPr>
          <p:nvPr>
            <p:ph type="sldNum" sz="quarter" idx="5"/>
          </p:nvPr>
        </p:nvSpPr>
        <p:spPr/>
        <p:txBody>
          <a:bodyPr/>
          <a:lstStyle/>
          <a:p>
            <a:fld id="{4D0AA6C2-3ED3-4BD4-AB1E-2A382F0DA5D0}" type="slidenum">
              <a:rPr lang="en-US" smtClean="0"/>
              <a:t>45</a:t>
            </a:fld>
            <a:endParaRPr lang="en-US"/>
          </a:p>
        </p:txBody>
      </p:sp>
    </p:spTree>
    <p:extLst>
      <p:ext uri="{BB962C8B-B14F-4D97-AF65-F5344CB8AC3E}">
        <p14:creationId xmlns:p14="http://schemas.microsoft.com/office/powerpoint/2010/main" val="33555627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Juniper lidera la convergencia de </a:t>
            </a:r>
            <a:r>
              <a:rPr lang="es-ES" dirty="0" err="1"/>
              <a:t>Wi</a:t>
            </a:r>
            <a:r>
              <a:rPr lang="es-ES" dirty="0"/>
              <a:t>-Fi, Bluetooth Low Energy (Bluetooth® LE) e Internet de las cosas (</a:t>
            </a:r>
            <a:r>
              <a:rPr lang="es-ES" dirty="0" err="1"/>
              <a:t>IoT</a:t>
            </a:r>
            <a:r>
              <a:rPr lang="es-ES" dirty="0"/>
              <a:t>) con la empresa-</a:t>
            </a:r>
          </a:p>
          <a:p>
            <a:r>
              <a:rPr lang="es-ES" dirty="0"/>
              <a:t>puntos de acceso de grado.</a:t>
            </a:r>
          </a:p>
          <a:p>
            <a:endParaRPr lang="es-ES" dirty="0"/>
          </a:p>
          <a:p>
            <a:r>
              <a:rPr lang="es-ES" dirty="0"/>
              <a:t>Los puntos de acceso de la serie AP funcionan junto con Juniper </a:t>
            </a:r>
            <a:r>
              <a:rPr lang="es-ES" dirty="0" err="1"/>
              <a:t>Mist</a:t>
            </a:r>
            <a:r>
              <a:rPr lang="es-ES" dirty="0"/>
              <a:t> Cloud </a:t>
            </a:r>
            <a:r>
              <a:rPr lang="es-ES" dirty="0" err="1"/>
              <a:t>Architecture</a:t>
            </a:r>
            <a:r>
              <a:rPr lang="es-ES" dirty="0"/>
              <a:t> y </a:t>
            </a:r>
            <a:r>
              <a:rPr lang="es-ES" dirty="0" err="1"/>
              <a:t>Mist</a:t>
            </a:r>
            <a:r>
              <a:rPr lang="es-ES" dirty="0"/>
              <a:t> Alto recopilan y analizan metadatos casi en tiempo real de todos los clientes inalámbricos. Todos estos puntos de acceso están construidos en una plataforma de microservicios en tiempo real y son administrados por Juniper </a:t>
            </a:r>
            <a:r>
              <a:rPr lang="es-ES" dirty="0" err="1"/>
              <a:t>Mist</a:t>
            </a:r>
            <a:r>
              <a:rPr lang="es-ES" dirty="0"/>
              <a:t> Cloud.</a:t>
            </a:r>
          </a:p>
          <a:p>
            <a:endParaRPr lang="es-ES" dirty="0"/>
          </a:p>
          <a:p>
            <a:r>
              <a:rPr lang="es-ES" dirty="0"/>
              <a:t>El BT11 es un punto de acceso de nivel empresarial exclusivamente para Bluetooth® Low Energy. Aprovecha el VB LE patentado de </a:t>
            </a:r>
            <a:r>
              <a:rPr lang="es-ES" dirty="0" err="1"/>
              <a:t>Mist</a:t>
            </a:r>
            <a:endParaRPr lang="es-ES" dirty="0"/>
          </a:p>
          <a:p>
            <a:r>
              <a:rPr lang="es-ES" dirty="0"/>
              <a:t>conjunto de antenas, servicios de suscripción en la nube y </a:t>
            </a:r>
            <a:r>
              <a:rPr lang="es-ES" dirty="0" err="1"/>
              <a:t>Mist</a:t>
            </a:r>
            <a:r>
              <a:rPr lang="es-ES" dirty="0"/>
              <a:t> Al </a:t>
            </a:r>
            <a:r>
              <a:rPr lang="es-ES" dirty="0" err="1"/>
              <a:t>Engine</a:t>
            </a:r>
            <a:r>
              <a:rPr lang="es-ES" dirty="0"/>
              <a:t> para habilitar servicios basados ​​en la ubicación de alto valor, como orientación, ubicación de activos, análisis de uso de salas de conferencias y varios casos de uso de rastreo de contactos/distanciamiento social.</a:t>
            </a:r>
          </a:p>
          <a:p>
            <a:endParaRPr lang="es-ES" dirty="0"/>
          </a:p>
          <a:p>
            <a:r>
              <a:rPr lang="es-ES" dirty="0" err="1"/>
              <a:t>Mist</a:t>
            </a:r>
            <a:r>
              <a:rPr lang="es-ES" dirty="0"/>
              <a:t> Edge utiliza </a:t>
            </a:r>
            <a:r>
              <a:rPr lang="es-ES" dirty="0" err="1"/>
              <a:t>Mist</a:t>
            </a:r>
            <a:r>
              <a:rPr lang="es-ES" dirty="0"/>
              <a:t> Cloud y su arquitectura de software distribuido para operaciones, administración, resolución de problemas y análisis escalables y resistentes, todo sin la necesidad de controladores inalámbricos heredados. Para redes de campus grandes, Edge proporciona itinerancia sin inconvenientes a través de la terminación del tráfico en el túnel local hacia y desde los puntos de acceso. </a:t>
            </a:r>
            <a:r>
              <a:rPr lang="es-ES" dirty="0" err="1"/>
              <a:t>Mist</a:t>
            </a:r>
            <a:r>
              <a:rPr lang="es-ES" dirty="0"/>
              <a:t> Edge extiende las VLAN a sucursales distribuidas y teletrabajadores para reemplazar la tecnología VPN remota. El túnel dividido permite el acceso de invitados y el tráfico corporativo. Y Edge proporciona segmentación de tráfico dinámica para dispositivos </a:t>
            </a:r>
            <a:r>
              <a:rPr lang="es-ES" dirty="0" err="1"/>
              <a:t>IoT</a:t>
            </a:r>
            <a:r>
              <a:rPr lang="es-ES" dirty="0"/>
              <a:t>.</a:t>
            </a:r>
          </a:p>
          <a:p>
            <a:endParaRPr lang="es-ES" dirty="0"/>
          </a:p>
          <a:p>
            <a:r>
              <a:rPr lang="es-ES" dirty="0"/>
              <a:t>Para obtener detalles adicionales en profundidad sobre los dispositivos de punto de acceso inalámbrico,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46</a:t>
            </a:fld>
            <a:endParaRPr lang="en-US"/>
          </a:p>
        </p:txBody>
      </p:sp>
    </p:spTree>
    <p:extLst>
      <p:ext uri="{BB962C8B-B14F-4D97-AF65-F5344CB8AC3E}">
        <p14:creationId xmlns:p14="http://schemas.microsoft.com/office/powerpoint/2010/main" val="17710694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servicio en la nube </a:t>
            </a:r>
            <a:r>
              <a:rPr lang="es-ES" dirty="0" err="1"/>
              <a:t>Wi</a:t>
            </a:r>
            <a:r>
              <a:rPr lang="es-ES" dirty="0"/>
              <a:t>-Fi </a:t>
            </a:r>
            <a:r>
              <a:rPr lang="es-ES" dirty="0" err="1"/>
              <a:t>Assurance</a:t>
            </a:r>
            <a:r>
              <a:rPr lang="es-ES" dirty="0"/>
              <a:t>, el aprendizaje automático de Juniper impulsado por </a:t>
            </a:r>
            <a:r>
              <a:rPr lang="es-ES" dirty="0" err="1"/>
              <a:t>Mist</a:t>
            </a:r>
            <a:r>
              <a:rPr lang="es-ES" dirty="0"/>
              <a:t> Al, reemplaza las tareas manuales de solución de problemas con operaciones inalámbricas automatizadas. Este servicio de suscripción hace que </a:t>
            </a:r>
            <a:r>
              <a:rPr lang="es-ES" dirty="0" err="1"/>
              <a:t>Wi</a:t>
            </a:r>
            <a:r>
              <a:rPr lang="es-ES" dirty="0"/>
              <a:t>-Fi sea predecible, confiable y medible con una visibilidad única de los niveles de servicio del usuario.</a:t>
            </a:r>
          </a:p>
          <a:p>
            <a:endParaRPr lang="es-ES" dirty="0"/>
          </a:p>
          <a:p>
            <a:r>
              <a:rPr lang="es-ES" dirty="0"/>
              <a:t>El servicio en la nube </a:t>
            </a:r>
            <a:r>
              <a:rPr lang="es-ES" dirty="0" err="1"/>
              <a:t>Wired</a:t>
            </a:r>
            <a:r>
              <a:rPr lang="es-ES" dirty="0"/>
              <a:t> </a:t>
            </a:r>
            <a:r>
              <a:rPr lang="es-ES" dirty="0" err="1"/>
              <a:t>Assurance</a:t>
            </a:r>
            <a:r>
              <a:rPr lang="es-ES" dirty="0"/>
              <a:t> con </a:t>
            </a:r>
            <a:r>
              <a:rPr lang="es-ES" dirty="0" err="1"/>
              <a:t>Mist</a:t>
            </a:r>
            <a:r>
              <a:rPr lang="es-ES" dirty="0"/>
              <a:t> Al permite operaciones más simples, solución de problemas optimizada y una mejor visibilidad de las experiencias para sus dispositivos conectados. Aprovecha la rica telemetría de Junos OS para ofrecer niveles de servicio y automatización impulsados ​​por IA, y también incorpora, aprovisiona, administra y soluciona problemas de los conmutadores de la serie EX de Juniper.</a:t>
            </a:r>
          </a:p>
          <a:p>
            <a:endParaRPr lang="es-ES" dirty="0"/>
          </a:p>
          <a:p>
            <a:r>
              <a:rPr lang="es-ES" dirty="0"/>
              <a:t>El servicio en la nube WAN </a:t>
            </a:r>
            <a:r>
              <a:rPr lang="es-ES" dirty="0" err="1"/>
              <a:t>Assurance</a:t>
            </a:r>
            <a:r>
              <a:rPr lang="es-ES" dirty="0"/>
              <a:t> permite operaciones más simples, una mejor visibilidad de las experiencias del usuario final y un tiempo promedio más corto para reparar sus dispositivos conectados por cable e inalámbricos, incluidos los puntos finales de </a:t>
            </a:r>
            <a:r>
              <a:rPr lang="es-ES" dirty="0" err="1"/>
              <a:t>IoT</a:t>
            </a:r>
            <a:r>
              <a:rPr lang="es-ES" dirty="0"/>
              <a:t> basados ​​en datos de telemetría de aplicaciones a través de la WAN. Ahora puede usar la solución en la nube de Juniper </a:t>
            </a:r>
            <a:r>
              <a:rPr lang="es-ES" dirty="0" err="1"/>
              <a:t>Mist</a:t>
            </a:r>
            <a:r>
              <a:rPr lang="es-ES" dirty="0"/>
              <a:t> con </a:t>
            </a:r>
            <a:r>
              <a:rPr lang="es-ES" dirty="0" err="1"/>
              <a:t>Mist</a:t>
            </a:r>
            <a:r>
              <a:rPr lang="es-ES" dirty="0"/>
              <a:t> Alto para ofrecer mejores experiencias de usuario para SD-WAN con enrutadores inteligentes de sesión, puertas de enlace de la serie SRX o ambos.</a:t>
            </a:r>
          </a:p>
          <a:p>
            <a:endParaRPr lang="es-ES" dirty="0"/>
          </a:p>
          <a:p>
            <a:r>
              <a:rPr lang="es-ES" dirty="0"/>
              <a:t>El servicio en la nube </a:t>
            </a:r>
            <a:r>
              <a:rPr lang="es-ES" dirty="0" err="1"/>
              <a:t>Marvis</a:t>
            </a:r>
            <a:r>
              <a:rPr lang="es-ES" dirty="0"/>
              <a:t> Virtual Network </a:t>
            </a:r>
            <a:r>
              <a:rPr lang="es-ES" dirty="0" err="1"/>
              <a:t>Assistant</a:t>
            </a:r>
            <a:r>
              <a:rPr lang="es-ES" dirty="0"/>
              <a:t> (VNA) es el primer asistente de red impulsado por inteligencia artificial para redes empresariales. Simplifica la solución de problemas cotidianos con acciones autónomas y análisis del rendimiento de la red con respuestas en tiempo real, transformando la forma en que TI</a:t>
            </a:r>
          </a:p>
          <a:p>
            <a:r>
              <a:rPr lang="es-ES" dirty="0"/>
              <a:t>los equipos interactúan y se relacionan con las redes para optimizar las operaciones y mejorar las experiencias de los usuarios.</a:t>
            </a:r>
          </a:p>
          <a:p>
            <a:endParaRPr lang="es-ES" dirty="0"/>
          </a:p>
          <a:p>
            <a:r>
              <a:rPr lang="es-ES" dirty="0"/>
              <a:t>Para obtener detalles adicionales en profundidad sobre los servicios en la nube de Juniper </a:t>
            </a:r>
            <a:r>
              <a:rPr lang="es-ES" dirty="0" err="1"/>
              <a:t>Mist</a:t>
            </a:r>
            <a:r>
              <a:rPr lang="es-ES" dirty="0"/>
              <a:t>,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49</a:t>
            </a:fld>
            <a:endParaRPr lang="en-US"/>
          </a:p>
        </p:txBody>
      </p:sp>
    </p:spTree>
    <p:extLst>
      <p:ext uri="{BB962C8B-B14F-4D97-AF65-F5344CB8AC3E}">
        <p14:creationId xmlns:p14="http://schemas.microsoft.com/office/powerpoint/2010/main" val="390574924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servicio en la nube </a:t>
            </a:r>
            <a:r>
              <a:rPr lang="es-ES" dirty="0" err="1"/>
              <a:t>Wi</a:t>
            </a:r>
            <a:r>
              <a:rPr lang="es-ES" dirty="0"/>
              <a:t>-Fi </a:t>
            </a:r>
            <a:r>
              <a:rPr lang="es-ES" dirty="0" err="1"/>
              <a:t>Assurance</a:t>
            </a:r>
            <a:r>
              <a:rPr lang="es-ES" dirty="0"/>
              <a:t>, el aprendizaje automático de Juniper impulsado por </a:t>
            </a:r>
            <a:r>
              <a:rPr lang="es-ES" dirty="0" err="1"/>
              <a:t>Mist</a:t>
            </a:r>
            <a:r>
              <a:rPr lang="es-ES" dirty="0"/>
              <a:t> Al, reemplaza las tareas manuales de solución de problemas con operaciones inalámbricas automatizadas. Este servicio de suscripción hace que </a:t>
            </a:r>
            <a:r>
              <a:rPr lang="es-ES" dirty="0" err="1"/>
              <a:t>Wi</a:t>
            </a:r>
            <a:r>
              <a:rPr lang="es-ES" dirty="0"/>
              <a:t>-Fi sea predecible, confiable y medible con una visibilidad única de los niveles de servicio del usuario.</a:t>
            </a:r>
          </a:p>
          <a:p>
            <a:endParaRPr lang="es-ES" dirty="0"/>
          </a:p>
          <a:p>
            <a:r>
              <a:rPr lang="es-ES" dirty="0"/>
              <a:t>El servicio en la nube </a:t>
            </a:r>
            <a:r>
              <a:rPr lang="es-ES" dirty="0" err="1"/>
              <a:t>Wired</a:t>
            </a:r>
            <a:r>
              <a:rPr lang="es-ES" dirty="0"/>
              <a:t> </a:t>
            </a:r>
            <a:r>
              <a:rPr lang="es-ES" dirty="0" err="1"/>
              <a:t>Assurance</a:t>
            </a:r>
            <a:r>
              <a:rPr lang="es-ES" dirty="0"/>
              <a:t> con </a:t>
            </a:r>
            <a:r>
              <a:rPr lang="es-ES" dirty="0" err="1"/>
              <a:t>Mist</a:t>
            </a:r>
            <a:r>
              <a:rPr lang="es-ES" dirty="0"/>
              <a:t> Al permite operaciones más simples, solución de problemas optimizada y una mejor visibilidad de las experiencias para sus dispositivos conectados. Aprovecha la rica telemetría de Junos OS para ofrecer niveles de servicio y automatización impulsados ​​por IA, y también incorpora, aprovisiona, administra y soluciona problemas de los conmutadores de la serie EX de Juniper.</a:t>
            </a:r>
          </a:p>
          <a:p>
            <a:endParaRPr lang="es-ES" dirty="0"/>
          </a:p>
          <a:p>
            <a:r>
              <a:rPr lang="es-ES" dirty="0"/>
              <a:t>El servicio en la nube WAN </a:t>
            </a:r>
            <a:r>
              <a:rPr lang="es-ES" dirty="0" err="1"/>
              <a:t>Assurance</a:t>
            </a:r>
            <a:r>
              <a:rPr lang="es-ES" dirty="0"/>
              <a:t> permite operaciones más simples, una mejor visibilidad de las experiencias del usuario final y un tiempo promedio más corto para reparar sus dispositivos conectados por cable e inalámbricos, incluidos los puntos finales de </a:t>
            </a:r>
            <a:r>
              <a:rPr lang="es-ES" dirty="0" err="1"/>
              <a:t>IoT</a:t>
            </a:r>
            <a:r>
              <a:rPr lang="es-ES" dirty="0"/>
              <a:t> basados ​​en datos de telemetría de aplicaciones a través de la WAN. Ahora puede usar la solución en la nube de Juniper </a:t>
            </a:r>
            <a:r>
              <a:rPr lang="es-ES" dirty="0" err="1"/>
              <a:t>Mist</a:t>
            </a:r>
            <a:r>
              <a:rPr lang="es-ES" dirty="0"/>
              <a:t> con </a:t>
            </a:r>
            <a:r>
              <a:rPr lang="es-ES" dirty="0" err="1"/>
              <a:t>Mist</a:t>
            </a:r>
            <a:r>
              <a:rPr lang="es-ES" dirty="0"/>
              <a:t> Alto para ofrecer mejores experiencias de usuario para SD-WAN con enrutadores inteligentes de sesión, puertas de enlace de la serie SRX o ambos.</a:t>
            </a:r>
          </a:p>
          <a:p>
            <a:endParaRPr lang="es-ES" dirty="0"/>
          </a:p>
          <a:p>
            <a:r>
              <a:rPr lang="es-ES" dirty="0"/>
              <a:t>El servicio en la nube </a:t>
            </a:r>
            <a:r>
              <a:rPr lang="es-ES" dirty="0" err="1"/>
              <a:t>Marvis</a:t>
            </a:r>
            <a:r>
              <a:rPr lang="es-ES" dirty="0"/>
              <a:t> Virtual Network </a:t>
            </a:r>
            <a:r>
              <a:rPr lang="es-ES" dirty="0" err="1"/>
              <a:t>Assistant</a:t>
            </a:r>
            <a:r>
              <a:rPr lang="es-ES" dirty="0"/>
              <a:t> (VNA) es el primer asistente de red impulsado por inteligencia artificial para redes empresariales. Simplifica la solución de problemas cotidianos con acciones autónomas y análisis del rendimiento de la red con respuestas en tiempo real, transformando la forma en que TI</a:t>
            </a:r>
          </a:p>
          <a:p>
            <a:r>
              <a:rPr lang="es-ES" dirty="0"/>
              <a:t>los equipos interactúan y se relacionan con las redes para optimizar las operaciones y mejorar las experiencias de los usuarios.</a:t>
            </a:r>
          </a:p>
          <a:p>
            <a:endParaRPr lang="es-ES" dirty="0"/>
          </a:p>
          <a:p>
            <a:r>
              <a:rPr lang="es-ES" dirty="0"/>
              <a:t>Para obtener detalles adicionales en profundidad sobre los servicios en la nube de Juniper </a:t>
            </a:r>
            <a:r>
              <a:rPr lang="es-ES" dirty="0" err="1"/>
              <a:t>Mist</a:t>
            </a:r>
            <a:r>
              <a:rPr lang="es-ES" dirty="0"/>
              <a:t>,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50</a:t>
            </a:fld>
            <a:endParaRPr lang="en-US"/>
          </a:p>
        </p:txBody>
      </p:sp>
    </p:spTree>
    <p:extLst>
      <p:ext uri="{BB962C8B-B14F-4D97-AF65-F5344CB8AC3E}">
        <p14:creationId xmlns:p14="http://schemas.microsoft.com/office/powerpoint/2010/main" val="30801277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servicio en la nube </a:t>
            </a:r>
            <a:r>
              <a:rPr lang="es-ES" dirty="0" err="1"/>
              <a:t>Wi</a:t>
            </a:r>
            <a:r>
              <a:rPr lang="es-ES" dirty="0"/>
              <a:t>-Fi </a:t>
            </a:r>
            <a:r>
              <a:rPr lang="es-ES" dirty="0" err="1"/>
              <a:t>Assurance</a:t>
            </a:r>
            <a:r>
              <a:rPr lang="es-ES" dirty="0"/>
              <a:t>, el aprendizaje automático de Juniper impulsado por </a:t>
            </a:r>
            <a:r>
              <a:rPr lang="es-ES" dirty="0" err="1"/>
              <a:t>Mist</a:t>
            </a:r>
            <a:r>
              <a:rPr lang="es-ES" dirty="0"/>
              <a:t> Al, reemplaza las tareas manuales de solución de problemas con operaciones inalámbricas automatizadas. Este servicio de suscripción hace que </a:t>
            </a:r>
            <a:r>
              <a:rPr lang="es-ES" dirty="0" err="1"/>
              <a:t>Wi</a:t>
            </a:r>
            <a:r>
              <a:rPr lang="es-ES" dirty="0"/>
              <a:t>-Fi sea predecible, confiable y medible con una visibilidad única de los niveles de servicio del usuario.</a:t>
            </a:r>
          </a:p>
          <a:p>
            <a:endParaRPr lang="es-ES" dirty="0"/>
          </a:p>
          <a:p>
            <a:r>
              <a:rPr lang="es-ES" dirty="0"/>
              <a:t>El servicio en la nube </a:t>
            </a:r>
            <a:r>
              <a:rPr lang="es-ES" dirty="0" err="1"/>
              <a:t>Wired</a:t>
            </a:r>
            <a:r>
              <a:rPr lang="es-ES" dirty="0"/>
              <a:t> </a:t>
            </a:r>
            <a:r>
              <a:rPr lang="es-ES" dirty="0" err="1"/>
              <a:t>Assurance</a:t>
            </a:r>
            <a:r>
              <a:rPr lang="es-ES" dirty="0"/>
              <a:t> con </a:t>
            </a:r>
            <a:r>
              <a:rPr lang="es-ES" dirty="0" err="1"/>
              <a:t>Mist</a:t>
            </a:r>
            <a:r>
              <a:rPr lang="es-ES" dirty="0"/>
              <a:t> Al permite operaciones más simples, solución de problemas optimizada y una mejor visibilidad de las experiencias para sus dispositivos conectados. Aprovecha la rica telemetría de Junos OS para ofrecer niveles de servicio y automatización impulsados ​​por IA, y también incorpora, aprovisiona, administra y soluciona problemas de los conmutadores de la serie EX de Juniper.</a:t>
            </a:r>
          </a:p>
          <a:p>
            <a:endParaRPr lang="es-ES" dirty="0"/>
          </a:p>
          <a:p>
            <a:r>
              <a:rPr lang="es-ES" dirty="0"/>
              <a:t>El servicio en la nube WAN </a:t>
            </a:r>
            <a:r>
              <a:rPr lang="es-ES" dirty="0" err="1"/>
              <a:t>Assurance</a:t>
            </a:r>
            <a:r>
              <a:rPr lang="es-ES" dirty="0"/>
              <a:t> permite operaciones más simples, una mejor visibilidad de las experiencias del usuario final y un tiempo promedio más corto para reparar sus dispositivos conectados por cable e inalámbricos, incluidos los puntos finales de </a:t>
            </a:r>
            <a:r>
              <a:rPr lang="es-ES" dirty="0" err="1"/>
              <a:t>IoT</a:t>
            </a:r>
            <a:r>
              <a:rPr lang="es-ES" dirty="0"/>
              <a:t> basados ​​en datos de telemetría de aplicaciones a través de la WAN. Ahora puede usar la solución en la nube de Juniper </a:t>
            </a:r>
            <a:r>
              <a:rPr lang="es-ES" dirty="0" err="1"/>
              <a:t>Mist</a:t>
            </a:r>
            <a:r>
              <a:rPr lang="es-ES" dirty="0"/>
              <a:t> con </a:t>
            </a:r>
            <a:r>
              <a:rPr lang="es-ES" dirty="0" err="1"/>
              <a:t>Mist</a:t>
            </a:r>
            <a:r>
              <a:rPr lang="es-ES" dirty="0"/>
              <a:t> Alto para ofrecer mejores experiencias de usuario para SD-WAN con enrutadores inteligentes de sesión, puertas de enlace de la serie SRX o ambos.</a:t>
            </a:r>
          </a:p>
          <a:p>
            <a:endParaRPr lang="es-ES" dirty="0"/>
          </a:p>
          <a:p>
            <a:r>
              <a:rPr lang="es-ES" dirty="0"/>
              <a:t>El servicio en la nube </a:t>
            </a:r>
            <a:r>
              <a:rPr lang="es-ES" dirty="0" err="1"/>
              <a:t>Marvis</a:t>
            </a:r>
            <a:r>
              <a:rPr lang="es-ES" dirty="0"/>
              <a:t> Virtual Network </a:t>
            </a:r>
            <a:r>
              <a:rPr lang="es-ES" dirty="0" err="1"/>
              <a:t>Assistant</a:t>
            </a:r>
            <a:r>
              <a:rPr lang="es-ES" dirty="0"/>
              <a:t> (VNA) es el primer asistente de red impulsado por inteligencia artificial para redes empresariales. Simplifica la solución de problemas cotidianos con acciones autónomas y análisis del rendimiento de la red con respuestas en tiempo real, transformando la forma en que TI</a:t>
            </a:r>
          </a:p>
          <a:p>
            <a:r>
              <a:rPr lang="es-ES" dirty="0"/>
              <a:t>los equipos interactúan y se relacionan con las redes para optimizar las operaciones y mejorar las experiencias de los usuarios.</a:t>
            </a:r>
          </a:p>
          <a:p>
            <a:endParaRPr lang="es-ES" dirty="0"/>
          </a:p>
          <a:p>
            <a:r>
              <a:rPr lang="es-ES" dirty="0"/>
              <a:t>Para obtener detalles adicionales en profundidad sobre los servicios en la nube de Juniper </a:t>
            </a:r>
            <a:r>
              <a:rPr lang="es-ES" dirty="0" err="1"/>
              <a:t>Mist</a:t>
            </a:r>
            <a:r>
              <a:rPr lang="es-ES" dirty="0"/>
              <a:t>, consulte el sitio web de productos y servicios de Juniper. Puede acceder al sitio web desde el documento Enlaces de referencia.</a:t>
            </a:r>
            <a:endParaRPr lang="en-US" dirty="0"/>
          </a:p>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51</a:t>
            </a:fld>
            <a:endParaRPr lang="en-US"/>
          </a:p>
        </p:txBody>
      </p:sp>
    </p:spTree>
    <p:extLst>
      <p:ext uri="{BB962C8B-B14F-4D97-AF65-F5344CB8AC3E}">
        <p14:creationId xmlns:p14="http://schemas.microsoft.com/office/powerpoint/2010/main" val="11447946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Junos OS también puede ejecutarse como una máquina virtual (VM) utilizando VMware o KVM como hipervisor.</a:t>
            </a:r>
          </a:p>
          <a:p>
            <a:endParaRPr lang="es-ES" dirty="0"/>
          </a:p>
          <a:p>
            <a:r>
              <a:rPr lang="es-ES" dirty="0"/>
              <a:t>La plataforma virtual SRX, o </a:t>
            </a:r>
            <a:r>
              <a:rPr lang="es-ES" dirty="0" err="1"/>
              <a:t>vSRX</a:t>
            </a:r>
            <a:r>
              <a:rPr lang="es-ES" dirty="0"/>
              <a:t>, es una versión virtualizada de la plataforma Security Gateway de la serie SRX de Juniper Networks. Conserva los mismos componentes y funciones de software que su contraparte de hardware, incluidos los planos de control y reenvío separados. Protege el tráfico de máquinas virtuales y la red virtualizada en el perímetro de la red virtual del arrendatario. Para obtener más detalles en profundidad sobre </a:t>
            </a:r>
            <a:r>
              <a:rPr lang="es-ES" dirty="0" err="1"/>
              <a:t>vSRX</a:t>
            </a:r>
            <a:r>
              <a:rPr lang="es-ES" dirty="0"/>
              <a:t>, consulte el sitio web de productos y servicios de Juniper. Puede acceder al sitio web desde el documento Enlaces de referencia.</a:t>
            </a:r>
          </a:p>
          <a:p>
            <a:endParaRPr lang="es-ES" dirty="0"/>
          </a:p>
          <a:p>
            <a:r>
              <a:rPr lang="es-ES" dirty="0"/>
              <a:t>El enrutador Virtual MX (</a:t>
            </a:r>
            <a:r>
              <a:rPr lang="es-ES" dirty="0" err="1"/>
              <a:t>vMX</a:t>
            </a:r>
            <a:r>
              <a:rPr lang="es-ES" dirty="0"/>
              <a:t>) es un enrutador de nivel de operador con todas las funciones que ofrece la misma calidad y características de la plataforma física de la serie MX. El </a:t>
            </a:r>
            <a:r>
              <a:rPr lang="es-ES" dirty="0" err="1"/>
              <a:t>vMX</a:t>
            </a:r>
            <a:r>
              <a:rPr lang="es-ES" dirty="0"/>
              <a:t> proporciona planos completos de control, reenvío y administración. La emulación de software del hardware MX se ejecuta hasta el nivel de compilación del microcódigo de ASIC de reenvío en instrucciones x86. Esto garantiza que el manejo y el reenvío de paquetes </a:t>
            </a:r>
            <a:r>
              <a:rPr lang="es-ES" dirty="0" err="1"/>
              <a:t>vMX</a:t>
            </a:r>
            <a:r>
              <a:rPr lang="es-ES" dirty="0"/>
              <a:t> sean idénticos a los de un enrutador MX físico.</a:t>
            </a:r>
          </a:p>
          <a:p>
            <a:endParaRPr lang="es-ES" dirty="0"/>
          </a:p>
          <a:p>
            <a:r>
              <a:rPr lang="es-ES" dirty="0"/>
              <a:t>Para obtener detalles adicionales sobre la serie </a:t>
            </a:r>
            <a:r>
              <a:rPr lang="es-ES" dirty="0" err="1"/>
              <a:t>vMX</a:t>
            </a:r>
            <a:r>
              <a:rPr lang="es-ES" dirty="0"/>
              <a:t>, consulte el sitio web de productos y servicios de Juniper. Puede acceder al sitio web desde el documento Enlaces de referencia.</a:t>
            </a:r>
          </a:p>
          <a:p>
            <a:endParaRPr lang="es-ES" dirty="0"/>
          </a:p>
          <a:p>
            <a:r>
              <a:rPr lang="es-ES" dirty="0"/>
              <a:t>El </a:t>
            </a:r>
            <a:r>
              <a:rPr lang="es-ES" dirty="0" err="1"/>
              <a:t>vQFXlOOOO</a:t>
            </a:r>
            <a:r>
              <a:rPr lang="es-ES" dirty="0"/>
              <a:t> le facilita probar el conmutador de centro de datos de alto rendimiento QFX1000O sin esperar la entrega física. Aunque la versión virtual tiene un rendimiento limitado, emula las mismas funciones del conmutador físico para el plano de control, o ambas. planos de control y datos. Use </a:t>
            </a:r>
            <a:r>
              <a:rPr lang="es-ES" dirty="0" err="1"/>
              <a:t>vQFXlOOOO</a:t>
            </a:r>
            <a:r>
              <a:rPr lang="es-ES" dirty="0"/>
              <a:t> para crear un laboratorio virtual instantáneo para una demostración, prueba de concepto, capacitación, desarrollo de scripts, validación de configuración, simulación de cambios de red y más. Para obtener más detalles, consulte el sitio web de Juniper vQFX10000.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55</a:t>
            </a:fld>
            <a:endParaRPr lang="en-US"/>
          </a:p>
        </p:txBody>
      </p:sp>
    </p:spTree>
    <p:extLst>
      <p:ext uri="{BB962C8B-B14F-4D97-AF65-F5344CB8AC3E}">
        <p14:creationId xmlns:p14="http://schemas.microsoft.com/office/powerpoint/2010/main" val="767713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Aunque los módulos de arquitectura individuales de Junos OS se comunican a través de interfaces bien definidas, cada módulo se ejecuta en su propio espacio de memoria protegido, lo que evita que un módulo interrumpa a otro. También permite el reinicio independiente de cada módulo cuando sea necesario. Esto contrasta con los sistemas operativos monolíticos en los que un mal funcionamiento en un módulo puede propagarse a otros módulos, lo que posiblemente provoque un bloqueo completo del sistema o un reinicio. Esta arquitectura modular de Junos OS proporciona un alto nivel de rendimiento, disponibilidad, seguridad y escalabilidad del dispositivo que no se encuentra en otros sistemas operativos.</a:t>
            </a:r>
          </a:p>
          <a:p>
            <a:endParaRPr lang="es-ES" dirty="0"/>
          </a:p>
          <a:p>
            <a:r>
              <a:rPr lang="es-ES" dirty="0"/>
              <a:t>El ejemplo muestra algunos de los procesos de software comunes que se ejecutan dentro de Junos OS, que se pueden verificar con el comando de CLI </a:t>
            </a:r>
            <a:r>
              <a:rPr lang="es-ES" b="1" dirty="0"/>
              <a:t>show </a:t>
            </a:r>
            <a:r>
              <a:rPr lang="es-ES" b="1" dirty="0" err="1"/>
              <a:t>system</a:t>
            </a:r>
            <a:r>
              <a:rPr lang="es-ES" b="1" dirty="0"/>
              <a:t> </a:t>
            </a:r>
            <a:r>
              <a:rPr lang="es-ES" b="1" dirty="0" err="1"/>
              <a:t>processs</a:t>
            </a:r>
            <a:r>
              <a:rPr lang="es-ES" b="1" dirty="0"/>
              <a:t> extended</a:t>
            </a:r>
            <a:r>
              <a:rPr lang="es-ES" dirty="0"/>
              <a:t>.</a:t>
            </a:r>
          </a:p>
          <a:p>
            <a:endParaRPr lang="es-ES" dirty="0"/>
          </a:p>
          <a:p>
            <a:r>
              <a:rPr lang="es-ES" dirty="0"/>
              <a:t>Para obtener una breve descripción general de los procesos principales de Junos OS, consulte el documento proporcionado en la sección Recursos.</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6</a:t>
            </a:fld>
            <a:endParaRPr lang="en-US"/>
          </a:p>
        </p:txBody>
      </p:sp>
    </p:spTree>
    <p:extLst>
      <p:ext uri="{BB962C8B-B14F-4D97-AF65-F5344CB8AC3E}">
        <p14:creationId xmlns:p14="http://schemas.microsoft.com/office/powerpoint/2010/main" val="12484195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También hay una versión simplificada en contenedores del SRX, llamada </a:t>
            </a:r>
            <a:r>
              <a:rPr lang="es-ES" dirty="0" err="1"/>
              <a:t>cSRX</a:t>
            </a:r>
            <a:r>
              <a:rPr lang="es-ES" dirty="0"/>
              <a:t>. La ventaja de una implementación en contenedores es que la implementación y puesta en marcha de contenedores puede ser mucho más rápida que la implementación y puesta en marcha de máquinas virtuales. Esto es útil en entornos de centros de datos grandes con topologías virtuales fluidas. El firewall de contenedores </a:t>
            </a:r>
            <a:r>
              <a:rPr lang="es-ES" dirty="0" err="1"/>
              <a:t>cSRX</a:t>
            </a:r>
            <a:r>
              <a:rPr lang="es-ES" dirty="0"/>
              <a:t> protege sus entornos en contenedores con servicios de seguridad avanzados, que incluyen seguridad de contenido, sistema de prevención de intrusiones (IPS), </a:t>
            </a:r>
            <a:r>
              <a:rPr lang="es-ES" dirty="0" err="1"/>
              <a:t>AppSecure</a:t>
            </a:r>
            <a:r>
              <a:rPr lang="es-ES" dirty="0"/>
              <a:t> y administración unificada de amenazas (UTM).</a:t>
            </a:r>
          </a:p>
          <a:p>
            <a:endParaRPr lang="es-ES" dirty="0"/>
          </a:p>
          <a:p>
            <a:r>
              <a:rPr lang="es-ES" dirty="0"/>
              <a:t>Para obtener más información sobre la plataforma </a:t>
            </a:r>
            <a:r>
              <a:rPr lang="es-ES" dirty="0" err="1"/>
              <a:t>cSRX</a:t>
            </a:r>
            <a:r>
              <a:rPr lang="es-ES" dirty="0"/>
              <a:t>, consulte el sitio web de productos y servicios de Juniper. Puede acceder al sitio web desde el documento Enlaces de referencia.</a:t>
            </a:r>
          </a:p>
          <a:p>
            <a:endParaRPr lang="es-ES" dirty="0"/>
          </a:p>
          <a:p>
            <a:r>
              <a:rPr lang="es-ES" dirty="0"/>
              <a:t>El proceso de protocolo de enrutamiento en contenedores (</a:t>
            </a:r>
            <a:r>
              <a:rPr lang="es-ES" dirty="0" err="1"/>
              <a:t>daemon</a:t>
            </a:r>
            <a:r>
              <a:rPr lang="es-ES" dirty="0"/>
              <a:t>) (</a:t>
            </a:r>
            <a:r>
              <a:rPr lang="es-ES" dirty="0" err="1"/>
              <a:t>cRPD</a:t>
            </a:r>
            <a:r>
              <a:rPr lang="es-ES" dirty="0"/>
              <a:t>) de Junos OS ofrece aplicaciones de enrutamiento de Juniper en un contenedor que puede ejecutarse en una caja blanca con Software para redes abiertas en la nube (</a:t>
            </a:r>
            <a:r>
              <a:rPr lang="es-ES" dirty="0" err="1"/>
              <a:t>SONiC</a:t>
            </a:r>
            <a:r>
              <a:rPr lang="es-ES" dirty="0"/>
              <a:t>) o un servidor que ejecuta el sistema operativo Linux,</a:t>
            </a:r>
          </a:p>
          <a:p>
            <a:r>
              <a:rPr lang="es-ES" dirty="0"/>
              <a:t>proporcionando una sola pila de enrutamiento a través de la infraestructura independiente del hardware subyacente.</a:t>
            </a:r>
          </a:p>
          <a:p>
            <a:endParaRPr lang="es-ES" dirty="0"/>
          </a:p>
          <a:p>
            <a:r>
              <a:rPr lang="es-ES" dirty="0"/>
              <a:t>Junos OS </a:t>
            </a:r>
            <a:r>
              <a:rPr lang="es-ES" dirty="0" err="1"/>
              <a:t>cRPD</a:t>
            </a:r>
            <a:r>
              <a:rPr lang="es-ES" dirty="0"/>
              <a:t> admite casos de uso como la ingeniería de pares de salida para seleccionar la mejor ruta para las rutas de servicio, el reflector de ruta para la redundancia de enrutamiento de estructura de escalabilidad horizontal y la alta disponibilidad de aplicaciones con enrutamiento en el host.</a:t>
            </a:r>
          </a:p>
          <a:p>
            <a:endParaRPr lang="es-ES" dirty="0"/>
          </a:p>
          <a:p>
            <a:r>
              <a:rPr lang="es-ES" dirty="0"/>
              <a:t>Para obtener más información sobre la plataforma </a:t>
            </a:r>
            <a:r>
              <a:rPr lang="es-ES" dirty="0" err="1"/>
              <a:t>cRPD</a:t>
            </a:r>
            <a:r>
              <a:rPr lang="es-ES" dirty="0"/>
              <a:t>, consulte el sitio web de productos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56</a:t>
            </a:fld>
            <a:endParaRPr lang="en-US"/>
          </a:p>
        </p:txBody>
      </p:sp>
    </p:spTree>
    <p:extLst>
      <p:ext uri="{BB962C8B-B14F-4D97-AF65-F5344CB8AC3E}">
        <p14:creationId xmlns:p14="http://schemas.microsoft.com/office/powerpoint/2010/main" val="19536641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Contrail</a:t>
            </a:r>
            <a:r>
              <a:rPr lang="es-ES" dirty="0"/>
              <a:t> es un software de gestión y control habilitado para SDN para una prestación de servicios simplificada. </a:t>
            </a:r>
            <a:r>
              <a:rPr lang="es-ES" dirty="0" err="1"/>
              <a:t>Contrail</a:t>
            </a:r>
            <a:r>
              <a:rPr lang="es-ES" dirty="0"/>
              <a:t> ofrece redes inteligentes, mayor seguridad y análisis avanzados, todo con automatización, para nubes múltiples y de telecomunicaciones.</a:t>
            </a:r>
          </a:p>
          <a:p>
            <a:endParaRPr lang="es-ES" dirty="0"/>
          </a:p>
          <a:p>
            <a:r>
              <a:rPr lang="es-ES" dirty="0" err="1"/>
              <a:t>Contrail</a:t>
            </a:r>
            <a:r>
              <a:rPr lang="es-ES" dirty="0"/>
              <a:t> Cloud es una plataforma de nube avanzada de telecomunicaciones diseñada para ayudar a los proveedores de servicios a diseñar, implementar y operar infraestructuras de red más ágiles y automatizadas.</a:t>
            </a:r>
          </a:p>
          <a:p>
            <a:endParaRPr lang="es-ES" dirty="0"/>
          </a:p>
          <a:p>
            <a:r>
              <a:rPr lang="es-ES" dirty="0" err="1"/>
              <a:t>Contrail</a:t>
            </a:r>
            <a:r>
              <a:rPr lang="es-ES" dirty="0"/>
              <a:t> </a:t>
            </a:r>
            <a:r>
              <a:rPr lang="es-ES" dirty="0" err="1"/>
              <a:t>Networking</a:t>
            </a:r>
            <a:r>
              <a:rPr lang="es-ES" dirty="0"/>
              <a:t> proporciona política y control de redes de extremo a extremo para cualquier nube, cualquier carga de trabajo y cualquier implementación, desde una única interfaz de usuario.</a:t>
            </a:r>
          </a:p>
          <a:p>
            <a:endParaRPr lang="es-ES" dirty="0"/>
          </a:p>
          <a:p>
            <a:r>
              <a:rPr lang="es-ES" dirty="0" err="1"/>
              <a:t>Contrail</a:t>
            </a:r>
            <a:r>
              <a:rPr lang="es-ES" dirty="0"/>
              <a:t> Service </a:t>
            </a:r>
            <a:r>
              <a:rPr lang="es-ES" dirty="0" err="1"/>
              <a:t>Orchestration</a:t>
            </a:r>
            <a:r>
              <a:rPr lang="es-ES" dirty="0"/>
              <a:t> diseña, protege, automatiza y ejecuta todo el ciclo de vida del servicio en los firewalls de próxima generación de la serie SRX y las plataformas de servicios de red de la serie NFX.</a:t>
            </a:r>
          </a:p>
          <a:p>
            <a:endParaRPr lang="es-ES" dirty="0"/>
          </a:p>
          <a:p>
            <a:r>
              <a:rPr lang="es-ES" dirty="0"/>
              <a:t>Para obtener más información sobre los productos SDN de Juniper,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57</a:t>
            </a:fld>
            <a:endParaRPr lang="en-US"/>
          </a:p>
        </p:txBody>
      </p:sp>
    </p:spTree>
    <p:extLst>
      <p:ext uri="{BB962C8B-B14F-4D97-AF65-F5344CB8AC3E}">
        <p14:creationId xmlns:p14="http://schemas.microsoft.com/office/powerpoint/2010/main" val="12909237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Contrail</a:t>
            </a:r>
            <a:r>
              <a:rPr lang="es-ES" dirty="0"/>
              <a:t> es un software de gestión y control habilitado para SDN para una prestación de servicios simplificada. </a:t>
            </a:r>
            <a:r>
              <a:rPr lang="es-ES" dirty="0" err="1"/>
              <a:t>Contrail</a:t>
            </a:r>
            <a:r>
              <a:rPr lang="es-ES" dirty="0"/>
              <a:t> ofrece redes inteligentes, mayor seguridad y análisis avanzados, todo con automatización, para nubes múltiples y de telecomunicaciones.</a:t>
            </a:r>
          </a:p>
          <a:p>
            <a:endParaRPr lang="es-ES" dirty="0"/>
          </a:p>
          <a:p>
            <a:r>
              <a:rPr lang="es-ES" dirty="0" err="1"/>
              <a:t>Contrail</a:t>
            </a:r>
            <a:r>
              <a:rPr lang="es-ES" dirty="0"/>
              <a:t> Cloud es una plataforma de nube avanzada de telecomunicaciones diseñada para ayudar a los proveedores de servicios a diseñar, implementar y operar infraestructuras de red más ágiles y automatizadas.</a:t>
            </a:r>
          </a:p>
          <a:p>
            <a:endParaRPr lang="es-ES" dirty="0"/>
          </a:p>
          <a:p>
            <a:r>
              <a:rPr lang="es-ES" dirty="0" err="1"/>
              <a:t>Contrail</a:t>
            </a:r>
            <a:r>
              <a:rPr lang="es-ES" dirty="0"/>
              <a:t> </a:t>
            </a:r>
            <a:r>
              <a:rPr lang="es-ES" dirty="0" err="1"/>
              <a:t>Networking</a:t>
            </a:r>
            <a:r>
              <a:rPr lang="es-ES" dirty="0"/>
              <a:t> proporciona política y control de redes de extremo a extremo para cualquier nube, cualquier carga de trabajo y cualquier implementación, desde una única interfaz de usuario.</a:t>
            </a:r>
          </a:p>
          <a:p>
            <a:endParaRPr lang="es-ES" dirty="0"/>
          </a:p>
          <a:p>
            <a:r>
              <a:rPr lang="es-ES" dirty="0" err="1"/>
              <a:t>Contrail</a:t>
            </a:r>
            <a:r>
              <a:rPr lang="es-ES" dirty="0"/>
              <a:t> Service </a:t>
            </a:r>
            <a:r>
              <a:rPr lang="es-ES" dirty="0" err="1"/>
              <a:t>Orchestration</a:t>
            </a:r>
            <a:r>
              <a:rPr lang="es-ES" dirty="0"/>
              <a:t> diseña, protege, automatiza y ejecuta todo el ciclo de vida del servicio en los firewalls de próxima generación de la serie SRX y las plataformas de servicios de red de la serie NFX.</a:t>
            </a:r>
          </a:p>
          <a:p>
            <a:endParaRPr lang="es-ES" dirty="0"/>
          </a:p>
          <a:p>
            <a:r>
              <a:rPr lang="es-ES" dirty="0"/>
              <a:t>Para obtener más información sobre los productos SDN de Juniper,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58</a:t>
            </a:fld>
            <a:endParaRPr lang="en-US"/>
          </a:p>
        </p:txBody>
      </p:sp>
    </p:spTree>
    <p:extLst>
      <p:ext uri="{BB962C8B-B14F-4D97-AF65-F5344CB8AC3E}">
        <p14:creationId xmlns:p14="http://schemas.microsoft.com/office/powerpoint/2010/main" val="511477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Junos </a:t>
            </a:r>
            <a:r>
              <a:rPr lang="es-ES" dirty="0" err="1"/>
              <a:t>Space</a:t>
            </a:r>
            <a:r>
              <a:rPr lang="es-ES" dirty="0"/>
              <a:t> Network Management </a:t>
            </a:r>
            <a:r>
              <a:rPr lang="es-ES" dirty="0" err="1"/>
              <a:t>Platform</a:t>
            </a:r>
            <a:r>
              <a:rPr lang="es-ES" dirty="0"/>
              <a:t> es una solución integral de administración de redes que simplifica y automatiza la administración de los dispositivos de enrutamiento, conmutación y seguridad de Juniper.</a:t>
            </a:r>
          </a:p>
          <a:p>
            <a:endParaRPr lang="es-ES" dirty="0"/>
          </a:p>
          <a:p>
            <a:r>
              <a:rPr lang="es-ES" dirty="0"/>
              <a:t>Las aplicaciones de administración de espacio de Junos son aplicaciones </a:t>
            </a:r>
            <a:r>
              <a:rPr lang="es-ES" dirty="0" err="1"/>
              <a:t>plug</a:t>
            </a:r>
            <a:r>
              <a:rPr lang="es-ES" dirty="0"/>
              <a:t>-and-</a:t>
            </a:r>
            <a:r>
              <a:rPr lang="es-ES" dirty="0" err="1"/>
              <a:t>play</a:t>
            </a:r>
            <a:r>
              <a:rPr lang="es-ES" dirty="0"/>
              <a:t> específicas de dominio que lo ayudan a proporcionar nuevos servicios y optimizar las tareas de flujo de trabajo en miles de dispositivos Juniper. Incluyen Security Director, Network Director y Cross </a:t>
            </a:r>
            <a:r>
              <a:rPr lang="es-ES" dirty="0" err="1"/>
              <a:t>Provisioning</a:t>
            </a:r>
            <a:r>
              <a:rPr lang="es-ES" dirty="0"/>
              <a:t> </a:t>
            </a:r>
            <a:r>
              <a:rPr lang="es-ES" dirty="0" err="1"/>
              <a:t>Platform</a:t>
            </a:r>
            <a:r>
              <a:rPr lang="es-ES" dirty="0"/>
              <a:t>.</a:t>
            </a:r>
          </a:p>
          <a:p>
            <a:endParaRPr lang="es-ES" dirty="0"/>
          </a:p>
          <a:p>
            <a:r>
              <a:rPr lang="es-ES" dirty="0"/>
              <a:t>Juniper </a:t>
            </a:r>
            <a:r>
              <a:rPr lang="es-ES" dirty="0" err="1"/>
              <a:t>Sky</a:t>
            </a:r>
            <a:r>
              <a:rPr lang="es-ES" dirty="0"/>
              <a:t> </a:t>
            </a:r>
            <a:r>
              <a:rPr lang="es-ES" dirty="0" err="1"/>
              <a:t>Enterprises</a:t>
            </a:r>
            <a:r>
              <a:rPr lang="es-ES" dirty="0"/>
              <a:t> es un portal de administración basado en la nube diseñado para abstraer, simplificar y ocultar la complejidad de la red a los clientes de sucursales y campus. Facilita la administración y los costos de la red al eliminar los ciclos de mantenimiento de software y la infraestructura de administración de red dedicada. También simplifica enormemente las operaciones de red al automatizar tareas que consumen mucho tiempo.</a:t>
            </a:r>
          </a:p>
          <a:p>
            <a:endParaRPr lang="es-ES" dirty="0"/>
          </a:p>
          <a:p>
            <a:r>
              <a:rPr lang="es-ES" dirty="0"/>
              <a:t>Para obtener más información sobre los productos de gestión de red de Juniper,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59</a:t>
            </a:fld>
            <a:endParaRPr lang="en-US"/>
          </a:p>
        </p:txBody>
      </p:sp>
    </p:spTree>
    <p:extLst>
      <p:ext uri="{BB962C8B-B14F-4D97-AF65-F5344CB8AC3E}">
        <p14:creationId xmlns:p14="http://schemas.microsoft.com/office/powerpoint/2010/main" val="357282519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Juniper </a:t>
            </a:r>
            <a:r>
              <a:rPr lang="es-ES" dirty="0" err="1"/>
              <a:t>Paragon</a:t>
            </a:r>
            <a:r>
              <a:rPr lang="es-ES" dirty="0"/>
              <a:t> </a:t>
            </a:r>
            <a:r>
              <a:rPr lang="es-ES" dirty="0" err="1"/>
              <a:t>Automation</a:t>
            </a:r>
            <a:r>
              <a:rPr lang="es-ES" dirty="0"/>
              <a:t> es una cartera modular de aplicaciones de software nativas de la nube que ofrecen automatización de circuito cerrado en los entornos 5G y </a:t>
            </a:r>
            <a:r>
              <a:rPr lang="es-ES" dirty="0" err="1"/>
              <a:t>multinube</a:t>
            </a:r>
            <a:r>
              <a:rPr lang="es-ES" dirty="0"/>
              <a:t> más exigentes. Estas soluciones traducen la intención empresarial en un rendimiento del mundo real a lo largo del ciclo de vida de la red y los servicios. Eliminan tareas y procesos manuales, lo que permite a los equipos de operaciones trabajar más rápidamente. de manera eficiente y precisa. Protegen a los clientes y las empresas midiendo la calidad real del servicio en el plano de datos, asegurando que los usuarios tengan una experiencia consistente y de alta calidad durante la vida de su servicio. La suite Juniper </a:t>
            </a:r>
            <a:r>
              <a:rPr lang="es-ES" dirty="0" err="1"/>
              <a:t>Paragon</a:t>
            </a:r>
            <a:r>
              <a:rPr lang="es-ES" dirty="0"/>
              <a:t> </a:t>
            </a:r>
            <a:r>
              <a:rPr lang="es-ES" dirty="0" err="1"/>
              <a:t>Automation</a:t>
            </a:r>
            <a:r>
              <a:rPr lang="es-ES" dirty="0"/>
              <a:t> incluye lo siguiente:</a:t>
            </a:r>
          </a:p>
          <a:p>
            <a:endParaRPr lang="es-ES" dirty="0"/>
          </a:p>
          <a:p>
            <a:r>
              <a:rPr lang="es-ES" dirty="0" err="1"/>
              <a:t>Paragon</a:t>
            </a:r>
            <a:r>
              <a:rPr lang="es-ES" dirty="0"/>
              <a:t> </a:t>
            </a:r>
            <a:r>
              <a:rPr lang="es-ES" dirty="0" err="1"/>
              <a:t>Planner</a:t>
            </a:r>
            <a:r>
              <a:rPr lang="es-ES" dirty="0"/>
              <a:t> (anteriormente conocido como </a:t>
            </a:r>
            <a:r>
              <a:rPr lang="es-ES" dirty="0" err="1"/>
              <a:t>NorthStar</a:t>
            </a:r>
            <a:r>
              <a:rPr lang="es-ES" dirty="0"/>
              <a:t> </a:t>
            </a:r>
            <a:r>
              <a:rPr lang="es-ES" dirty="0" err="1"/>
              <a:t>Planner</a:t>
            </a:r>
            <a:r>
              <a:rPr lang="es-ES" dirty="0"/>
              <a:t>) es una herramienta de simulación y planificación de red que proporciona vistas detalladas de la red. auditorías de salud y planificación de escenarios, sin afectar su red en vivo.</a:t>
            </a:r>
          </a:p>
          <a:p>
            <a:endParaRPr lang="es-ES" dirty="0"/>
          </a:p>
          <a:p>
            <a:r>
              <a:rPr lang="es-ES" dirty="0" err="1"/>
              <a:t>Paragon</a:t>
            </a:r>
            <a:r>
              <a:rPr lang="es-ES" dirty="0"/>
              <a:t> </a:t>
            </a:r>
            <a:r>
              <a:rPr lang="es-ES" dirty="0" err="1"/>
              <a:t>Pathfinder</a:t>
            </a:r>
            <a:r>
              <a:rPr lang="es-ES" dirty="0"/>
              <a:t> (anteriormente conocido como </a:t>
            </a:r>
            <a:r>
              <a:rPr lang="es-ES" dirty="0" err="1"/>
              <a:t>NorthStar</a:t>
            </a:r>
            <a:r>
              <a:rPr lang="es-ES" dirty="0"/>
              <a:t>) es una solución de ingeniería de tráfico potente y flexible que simplifica y automatiza el aprovisionamiento, la gestión y la supervisión del enrutamiento de segmentos y los flujos de IP/MPLS en grandes redes.</a:t>
            </a:r>
          </a:p>
          <a:p>
            <a:endParaRPr lang="es-ES" dirty="0"/>
          </a:p>
          <a:p>
            <a:r>
              <a:rPr lang="es-ES" dirty="0" err="1"/>
              <a:t>Paragon</a:t>
            </a:r>
            <a:r>
              <a:rPr lang="es-ES" dirty="0"/>
              <a:t> </a:t>
            </a:r>
            <a:r>
              <a:rPr lang="es-ES" dirty="0" err="1"/>
              <a:t>Insights</a:t>
            </a:r>
            <a:r>
              <a:rPr lang="es-ES" dirty="0"/>
              <a:t> (anteriormente conocido como </a:t>
            </a:r>
            <a:r>
              <a:rPr lang="es-ES" dirty="0" err="1"/>
              <a:t>HealthBot</a:t>
            </a:r>
            <a:r>
              <a:rPr lang="es-ES" dirty="0"/>
              <a:t>) es una solución de análisis y recopilación de datos nativa de la nube altamente automatizada que utiliza algoritmos ML para proporcionar inteligencia operativa coherente y procesable en todas las implementaciones de red.</a:t>
            </a:r>
          </a:p>
          <a:p>
            <a:endParaRPr lang="es-ES" dirty="0"/>
          </a:p>
          <a:p>
            <a:r>
              <a:rPr lang="es-ES" dirty="0" err="1"/>
              <a:t>Paragon</a:t>
            </a:r>
            <a:r>
              <a:rPr lang="es-ES" dirty="0"/>
              <a:t> Active </a:t>
            </a:r>
            <a:r>
              <a:rPr lang="es-ES" dirty="0" err="1"/>
              <a:t>Assurance</a:t>
            </a:r>
            <a:r>
              <a:rPr lang="es-ES" dirty="0"/>
              <a:t> (anteriormente conocido como </a:t>
            </a:r>
            <a:r>
              <a:rPr lang="es-ES" dirty="0" err="1"/>
              <a:t>Netrounds</a:t>
            </a:r>
            <a:r>
              <a:rPr lang="es-ES" dirty="0"/>
              <a:t>) es una solución de prueba de red activa que proporciona capacidades de medición de capa 2 a capa 7 para la verificación de servicios en redes físicas y </a:t>
            </a:r>
            <a:r>
              <a:rPr lang="es-ES" dirty="0" err="1"/>
              <a:t>multinube</a:t>
            </a:r>
            <a:r>
              <a:rPr lang="es-ES" dirty="0"/>
              <a:t>.</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60</a:t>
            </a:fld>
            <a:endParaRPr lang="en-US"/>
          </a:p>
        </p:txBody>
      </p:sp>
    </p:spTree>
    <p:extLst>
      <p:ext uri="{BB962C8B-B14F-4D97-AF65-F5344CB8AC3E}">
        <p14:creationId xmlns:p14="http://schemas.microsoft.com/office/powerpoint/2010/main" val="1882825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Juniper </a:t>
            </a:r>
            <a:r>
              <a:rPr lang="es-ES" dirty="0" err="1"/>
              <a:t>Paragon</a:t>
            </a:r>
            <a:r>
              <a:rPr lang="es-ES" dirty="0"/>
              <a:t> </a:t>
            </a:r>
            <a:r>
              <a:rPr lang="es-ES" dirty="0" err="1"/>
              <a:t>Automation</a:t>
            </a:r>
            <a:r>
              <a:rPr lang="es-ES" dirty="0"/>
              <a:t> es una cartera modular de aplicaciones de software nativas de la nube que ofrecen automatización de circuito cerrado en los entornos 5G y </a:t>
            </a:r>
            <a:r>
              <a:rPr lang="es-ES" dirty="0" err="1"/>
              <a:t>multinube</a:t>
            </a:r>
            <a:r>
              <a:rPr lang="es-ES" dirty="0"/>
              <a:t> más exigentes. Estas soluciones traducen la intención empresarial en un rendimiento del mundo real a lo largo del ciclo de vida de la red y los servicios. Eliminan tareas y procesos manuales, lo que permite a los equipos de operaciones trabajar más rápidamente. de manera eficiente y precisa. Protegen a los clientes y las empresas midiendo la calidad real del servicio en el plano de datos, asegurando que los usuarios tengan una experiencia consistente y de alta calidad durante la vida de su servicio. La suite Juniper </a:t>
            </a:r>
            <a:r>
              <a:rPr lang="es-ES" dirty="0" err="1"/>
              <a:t>Paragon</a:t>
            </a:r>
            <a:r>
              <a:rPr lang="es-ES" dirty="0"/>
              <a:t> </a:t>
            </a:r>
            <a:r>
              <a:rPr lang="es-ES" dirty="0" err="1"/>
              <a:t>Automation</a:t>
            </a:r>
            <a:r>
              <a:rPr lang="es-ES" dirty="0"/>
              <a:t> incluye lo siguiente:</a:t>
            </a:r>
          </a:p>
          <a:p>
            <a:endParaRPr lang="es-ES" dirty="0"/>
          </a:p>
          <a:p>
            <a:r>
              <a:rPr lang="es-ES" dirty="0" err="1"/>
              <a:t>Paragon</a:t>
            </a:r>
            <a:r>
              <a:rPr lang="es-ES" dirty="0"/>
              <a:t> </a:t>
            </a:r>
            <a:r>
              <a:rPr lang="es-ES" dirty="0" err="1"/>
              <a:t>Planner</a:t>
            </a:r>
            <a:r>
              <a:rPr lang="es-ES" dirty="0"/>
              <a:t> (anteriormente conocido como </a:t>
            </a:r>
            <a:r>
              <a:rPr lang="es-ES" dirty="0" err="1"/>
              <a:t>NorthStar</a:t>
            </a:r>
            <a:r>
              <a:rPr lang="es-ES" dirty="0"/>
              <a:t> </a:t>
            </a:r>
            <a:r>
              <a:rPr lang="es-ES" dirty="0" err="1"/>
              <a:t>Planner</a:t>
            </a:r>
            <a:r>
              <a:rPr lang="es-ES" dirty="0"/>
              <a:t>) es una herramienta de simulación y planificación de red que proporciona vistas detalladas de la red. auditorías de salud y planificación de escenarios, sin afectar su red en vivo.</a:t>
            </a:r>
          </a:p>
          <a:p>
            <a:endParaRPr lang="es-ES" dirty="0"/>
          </a:p>
          <a:p>
            <a:r>
              <a:rPr lang="es-ES" dirty="0" err="1"/>
              <a:t>Paragon</a:t>
            </a:r>
            <a:r>
              <a:rPr lang="es-ES" dirty="0"/>
              <a:t> </a:t>
            </a:r>
            <a:r>
              <a:rPr lang="es-ES" dirty="0" err="1"/>
              <a:t>Pathfinder</a:t>
            </a:r>
            <a:r>
              <a:rPr lang="es-ES" dirty="0"/>
              <a:t> (anteriormente conocido como </a:t>
            </a:r>
            <a:r>
              <a:rPr lang="es-ES" dirty="0" err="1"/>
              <a:t>NorthStar</a:t>
            </a:r>
            <a:r>
              <a:rPr lang="es-ES" dirty="0"/>
              <a:t>) es una solución de ingeniería de tráfico potente y flexible que simplifica y automatiza el aprovisionamiento, la gestión y la supervisión del enrutamiento de segmentos y los flujos de IP/MPLS en grandes redes.</a:t>
            </a:r>
          </a:p>
          <a:p>
            <a:endParaRPr lang="es-ES" dirty="0"/>
          </a:p>
          <a:p>
            <a:r>
              <a:rPr lang="es-ES" dirty="0" err="1"/>
              <a:t>Paragon</a:t>
            </a:r>
            <a:r>
              <a:rPr lang="es-ES" dirty="0"/>
              <a:t> </a:t>
            </a:r>
            <a:r>
              <a:rPr lang="es-ES" dirty="0" err="1"/>
              <a:t>Insights</a:t>
            </a:r>
            <a:r>
              <a:rPr lang="es-ES" dirty="0"/>
              <a:t> (anteriormente conocido como </a:t>
            </a:r>
            <a:r>
              <a:rPr lang="es-ES" dirty="0" err="1"/>
              <a:t>HealthBot</a:t>
            </a:r>
            <a:r>
              <a:rPr lang="es-ES" dirty="0"/>
              <a:t>) es una solución de análisis y recopilación de datos nativa de la nube altamente automatizada que utiliza algoritmos ML para proporcionar inteligencia operativa coherente y procesable en todas las implementaciones de red.</a:t>
            </a:r>
          </a:p>
          <a:p>
            <a:endParaRPr lang="es-ES" dirty="0"/>
          </a:p>
          <a:p>
            <a:r>
              <a:rPr lang="es-ES" dirty="0" err="1"/>
              <a:t>Paragon</a:t>
            </a:r>
            <a:r>
              <a:rPr lang="es-ES" dirty="0"/>
              <a:t> Active </a:t>
            </a:r>
            <a:r>
              <a:rPr lang="es-ES" dirty="0" err="1"/>
              <a:t>Assurance</a:t>
            </a:r>
            <a:r>
              <a:rPr lang="es-ES" dirty="0"/>
              <a:t> (anteriormente conocido como </a:t>
            </a:r>
            <a:r>
              <a:rPr lang="es-ES" dirty="0" err="1"/>
              <a:t>Netrounds</a:t>
            </a:r>
            <a:r>
              <a:rPr lang="es-ES" dirty="0"/>
              <a:t>) es una solución de prueba de red activa que proporciona capacidades de medición de capa 2 a capa 7 para la verificación de servicios en redes físicas y </a:t>
            </a:r>
            <a:r>
              <a:rPr lang="es-ES" dirty="0" err="1"/>
              <a:t>multinube</a:t>
            </a:r>
            <a:r>
              <a:rPr lang="es-ES" dirty="0"/>
              <a:t>.</a:t>
            </a:r>
            <a:endParaRPr lang="en-US" dirty="0"/>
          </a:p>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61</a:t>
            </a:fld>
            <a:endParaRPr lang="en-US"/>
          </a:p>
        </p:txBody>
      </p:sp>
    </p:spTree>
    <p:extLst>
      <p:ext uri="{BB962C8B-B14F-4D97-AF65-F5344CB8AC3E}">
        <p14:creationId xmlns:p14="http://schemas.microsoft.com/office/powerpoint/2010/main" val="415443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Juniper </a:t>
            </a:r>
            <a:r>
              <a:rPr lang="es-ES" dirty="0" err="1"/>
              <a:t>Paragon</a:t>
            </a:r>
            <a:r>
              <a:rPr lang="es-ES" dirty="0"/>
              <a:t> </a:t>
            </a:r>
            <a:r>
              <a:rPr lang="es-ES" dirty="0" err="1"/>
              <a:t>Automation</a:t>
            </a:r>
            <a:r>
              <a:rPr lang="es-ES" dirty="0"/>
              <a:t> es una cartera modular de aplicaciones de software nativas de la nube que ofrecen automatización de circuito cerrado en los entornos 5G y </a:t>
            </a:r>
            <a:r>
              <a:rPr lang="es-ES" dirty="0" err="1"/>
              <a:t>multinube</a:t>
            </a:r>
            <a:r>
              <a:rPr lang="es-ES" dirty="0"/>
              <a:t> más exigentes. Estas soluciones traducen la intención empresarial en un rendimiento del mundo real a lo largo del ciclo de vida de la red y los servicios. Eliminan tareas y procesos manuales, lo que permite a los equipos de operaciones trabajar más rápidamente. de manera eficiente y precisa. Protegen a los clientes y las empresas midiendo la calidad real del servicio en el plano de datos, asegurando que los usuarios tengan una experiencia consistente y de alta calidad durante la vida de su servicio. La suite Juniper </a:t>
            </a:r>
            <a:r>
              <a:rPr lang="es-ES" dirty="0" err="1"/>
              <a:t>Paragon</a:t>
            </a:r>
            <a:r>
              <a:rPr lang="es-ES" dirty="0"/>
              <a:t> </a:t>
            </a:r>
            <a:r>
              <a:rPr lang="es-ES" dirty="0" err="1"/>
              <a:t>Automation</a:t>
            </a:r>
            <a:r>
              <a:rPr lang="es-ES" dirty="0"/>
              <a:t> incluye lo siguiente:</a:t>
            </a:r>
          </a:p>
          <a:p>
            <a:endParaRPr lang="es-ES" dirty="0"/>
          </a:p>
          <a:p>
            <a:r>
              <a:rPr lang="es-ES" dirty="0" err="1"/>
              <a:t>Paragon</a:t>
            </a:r>
            <a:r>
              <a:rPr lang="es-ES" dirty="0"/>
              <a:t> </a:t>
            </a:r>
            <a:r>
              <a:rPr lang="es-ES" dirty="0" err="1"/>
              <a:t>Planner</a:t>
            </a:r>
            <a:r>
              <a:rPr lang="es-ES" dirty="0"/>
              <a:t> (anteriormente conocido como </a:t>
            </a:r>
            <a:r>
              <a:rPr lang="es-ES" dirty="0" err="1"/>
              <a:t>NorthStar</a:t>
            </a:r>
            <a:r>
              <a:rPr lang="es-ES" dirty="0"/>
              <a:t> </a:t>
            </a:r>
            <a:r>
              <a:rPr lang="es-ES" dirty="0" err="1"/>
              <a:t>Planner</a:t>
            </a:r>
            <a:r>
              <a:rPr lang="es-ES" dirty="0"/>
              <a:t>) es una herramienta de simulación y planificación de red que proporciona vistas detalladas de la red. auditorías de salud y planificación de escenarios, sin afectar su red en vivo.</a:t>
            </a:r>
          </a:p>
          <a:p>
            <a:endParaRPr lang="es-ES" dirty="0"/>
          </a:p>
          <a:p>
            <a:r>
              <a:rPr lang="es-ES" dirty="0" err="1"/>
              <a:t>Paragon</a:t>
            </a:r>
            <a:r>
              <a:rPr lang="es-ES" dirty="0"/>
              <a:t> </a:t>
            </a:r>
            <a:r>
              <a:rPr lang="es-ES" dirty="0" err="1"/>
              <a:t>Pathfinder</a:t>
            </a:r>
            <a:r>
              <a:rPr lang="es-ES" dirty="0"/>
              <a:t> (anteriormente conocido como </a:t>
            </a:r>
            <a:r>
              <a:rPr lang="es-ES" dirty="0" err="1"/>
              <a:t>NorthStar</a:t>
            </a:r>
            <a:r>
              <a:rPr lang="es-ES" dirty="0"/>
              <a:t>) es una solución de ingeniería de tráfico potente y flexible que simplifica y automatiza el aprovisionamiento, la gestión y la supervisión del enrutamiento de segmentos y los flujos de IP/MPLS en grandes redes.</a:t>
            </a:r>
          </a:p>
          <a:p>
            <a:endParaRPr lang="es-ES" dirty="0"/>
          </a:p>
          <a:p>
            <a:r>
              <a:rPr lang="es-ES" dirty="0" err="1"/>
              <a:t>Paragon</a:t>
            </a:r>
            <a:r>
              <a:rPr lang="es-ES" dirty="0"/>
              <a:t> </a:t>
            </a:r>
            <a:r>
              <a:rPr lang="es-ES" dirty="0" err="1"/>
              <a:t>Insights</a:t>
            </a:r>
            <a:r>
              <a:rPr lang="es-ES" dirty="0"/>
              <a:t> (anteriormente conocido como </a:t>
            </a:r>
            <a:r>
              <a:rPr lang="es-ES" dirty="0" err="1"/>
              <a:t>HealthBot</a:t>
            </a:r>
            <a:r>
              <a:rPr lang="es-ES" dirty="0"/>
              <a:t>) es una solución de análisis y recopilación de datos nativa de la nube altamente automatizada que utiliza algoritmos ML para proporcionar inteligencia operativa coherente y procesable en todas las implementaciones de red.</a:t>
            </a:r>
          </a:p>
          <a:p>
            <a:endParaRPr lang="es-ES" dirty="0"/>
          </a:p>
          <a:p>
            <a:r>
              <a:rPr lang="es-ES" dirty="0" err="1"/>
              <a:t>Paragon</a:t>
            </a:r>
            <a:r>
              <a:rPr lang="es-ES" dirty="0"/>
              <a:t> Active </a:t>
            </a:r>
            <a:r>
              <a:rPr lang="es-ES" dirty="0" err="1"/>
              <a:t>Assurance</a:t>
            </a:r>
            <a:r>
              <a:rPr lang="es-ES" dirty="0"/>
              <a:t> (anteriormente conocido como </a:t>
            </a:r>
            <a:r>
              <a:rPr lang="es-ES" dirty="0" err="1"/>
              <a:t>Netrounds</a:t>
            </a:r>
            <a:r>
              <a:rPr lang="es-ES" dirty="0"/>
              <a:t>) es una solución de prueba de red activa que proporciona capacidades de medición de capa 2 a capa 7 para la verificación de servicios en redes físicas y </a:t>
            </a:r>
            <a:r>
              <a:rPr lang="es-ES" dirty="0" err="1"/>
              <a:t>multinube</a:t>
            </a:r>
            <a:r>
              <a:rPr lang="es-ES" dirty="0"/>
              <a:t>.</a:t>
            </a:r>
            <a:endParaRPr lang="en-US" dirty="0"/>
          </a:p>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62</a:t>
            </a:fld>
            <a:endParaRPr lang="en-US"/>
          </a:p>
        </p:txBody>
      </p:sp>
    </p:spTree>
    <p:extLst>
      <p:ext uri="{BB962C8B-B14F-4D97-AF65-F5344CB8AC3E}">
        <p14:creationId xmlns:p14="http://schemas.microsoft.com/office/powerpoint/2010/main" val="18551783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Las otras aplicaciones de la suite Juniper </a:t>
            </a:r>
            <a:r>
              <a:rPr lang="es-ES" dirty="0" err="1"/>
              <a:t>Paragon</a:t>
            </a:r>
            <a:r>
              <a:rPr lang="es-ES" dirty="0"/>
              <a:t> </a:t>
            </a:r>
            <a:r>
              <a:rPr lang="es-ES" dirty="0" err="1"/>
              <a:t>Automation</a:t>
            </a:r>
            <a:r>
              <a:rPr lang="es-ES" dirty="0"/>
              <a:t> incluyen:</a:t>
            </a:r>
          </a:p>
          <a:p>
            <a:endParaRPr lang="es-ES" dirty="0"/>
          </a:p>
          <a:p>
            <a:r>
              <a:rPr lang="es-ES" dirty="0" err="1"/>
              <a:t>Apstra</a:t>
            </a:r>
            <a:r>
              <a:rPr lang="es-ES" dirty="0"/>
              <a:t> </a:t>
            </a:r>
            <a:r>
              <a:rPr lang="es-ES" dirty="0" err="1"/>
              <a:t>Fabric</a:t>
            </a:r>
            <a:r>
              <a:rPr lang="es-ES" dirty="0"/>
              <a:t> Conductor (anteriormente conocido como AOS) es un software de sistema basado en la intención (AIS) de </a:t>
            </a:r>
            <a:r>
              <a:rPr lang="es-ES" dirty="0" err="1"/>
              <a:t>Apstra</a:t>
            </a:r>
            <a:r>
              <a:rPr lang="es-ES" dirty="0"/>
              <a:t> para redes de centros de datos para automatizar, administrar y monitorear fácilmente la estructura de su centro de datos, simplificando las operaciones del día 0 al día 2. AIS automatiza todos los aspectos de las fases de diseño, construcción, implementación y operación de la red.</a:t>
            </a:r>
          </a:p>
          <a:p>
            <a:endParaRPr lang="es-ES" dirty="0"/>
          </a:p>
          <a:p>
            <a:r>
              <a:rPr lang="es-ES" dirty="0" err="1"/>
              <a:t>Session</a:t>
            </a:r>
            <a:r>
              <a:rPr lang="es-ES" dirty="0"/>
              <a:t> Smart </a:t>
            </a:r>
            <a:r>
              <a:rPr lang="es-ES" dirty="0" err="1"/>
              <a:t>Router</a:t>
            </a:r>
            <a:r>
              <a:rPr lang="es-ES" dirty="0"/>
              <a:t> (anteriormente conocido como 128 Technologies) es una SD-WAN centrada en el usuario que ofrece información innovadora y automatización del cliente a la nube.</a:t>
            </a:r>
          </a:p>
          <a:p>
            <a:endParaRPr lang="es-ES" dirty="0"/>
          </a:p>
          <a:p>
            <a:r>
              <a:rPr lang="es-ES" dirty="0" err="1"/>
              <a:t>Anuta</a:t>
            </a:r>
            <a:r>
              <a:rPr lang="es-ES" dirty="0"/>
              <a:t> </a:t>
            </a:r>
            <a:r>
              <a:rPr lang="es-ES" dirty="0" err="1"/>
              <a:t>Atom</a:t>
            </a:r>
            <a:r>
              <a:rPr lang="es-ES" dirty="0"/>
              <a:t> (un producto de Juniper Networks </a:t>
            </a:r>
            <a:r>
              <a:rPr lang="es-ES" dirty="0" err="1"/>
              <a:t>Partner</a:t>
            </a:r>
            <a:r>
              <a:rPr lang="es-ES" dirty="0"/>
              <a:t>) es una plataforma de orquestación de servicios modular y nativa de la nube que proporciona automatización de ciclo cerrado para el aprovisionamiento, la gestión, la supervisión y la garantía de redes y servicios.</a:t>
            </a:r>
          </a:p>
          <a:p>
            <a:endParaRPr lang="es-ES" dirty="0"/>
          </a:p>
          <a:p>
            <a:r>
              <a:rPr lang="es-ES" dirty="0"/>
              <a:t>Para obtener más información sobre la cartera de Juniper Network </a:t>
            </a:r>
            <a:r>
              <a:rPr lang="es-ES" dirty="0" err="1"/>
              <a:t>Automation</a:t>
            </a:r>
            <a:r>
              <a:rPr lang="es-ES" dirty="0"/>
              <a:t>,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63</a:t>
            </a:fld>
            <a:endParaRPr lang="en-US"/>
          </a:p>
        </p:txBody>
      </p:sp>
    </p:spTree>
    <p:extLst>
      <p:ext uri="{BB962C8B-B14F-4D97-AF65-F5344CB8AC3E}">
        <p14:creationId xmlns:p14="http://schemas.microsoft.com/office/powerpoint/2010/main" val="40993080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Las otras aplicaciones de la suite Juniper </a:t>
            </a:r>
            <a:r>
              <a:rPr lang="es-ES" dirty="0" err="1"/>
              <a:t>Paragon</a:t>
            </a:r>
            <a:r>
              <a:rPr lang="es-ES" dirty="0"/>
              <a:t> </a:t>
            </a:r>
            <a:r>
              <a:rPr lang="es-ES" dirty="0" err="1"/>
              <a:t>Automation</a:t>
            </a:r>
            <a:r>
              <a:rPr lang="es-ES" dirty="0"/>
              <a:t> incluyen:</a:t>
            </a:r>
          </a:p>
          <a:p>
            <a:endParaRPr lang="es-ES" dirty="0"/>
          </a:p>
          <a:p>
            <a:r>
              <a:rPr lang="es-ES" dirty="0" err="1"/>
              <a:t>Apstra</a:t>
            </a:r>
            <a:r>
              <a:rPr lang="es-ES" dirty="0"/>
              <a:t> </a:t>
            </a:r>
            <a:r>
              <a:rPr lang="es-ES" dirty="0" err="1"/>
              <a:t>Fabric</a:t>
            </a:r>
            <a:r>
              <a:rPr lang="es-ES" dirty="0"/>
              <a:t> Conductor (anteriormente conocido como AOS) es un software de sistema basado en la intención (AIS) de </a:t>
            </a:r>
            <a:r>
              <a:rPr lang="es-ES" dirty="0" err="1"/>
              <a:t>Apstra</a:t>
            </a:r>
            <a:r>
              <a:rPr lang="es-ES" dirty="0"/>
              <a:t> para redes de centros de datos para automatizar, administrar y monitorear fácilmente la estructura de su centro de datos, simplificando las operaciones del día 0 al día 2. AIS automatiza todos los aspectos de las fases de diseño, construcción, implementación y operación de la red.</a:t>
            </a:r>
          </a:p>
          <a:p>
            <a:endParaRPr lang="es-ES" dirty="0"/>
          </a:p>
          <a:p>
            <a:r>
              <a:rPr lang="es-ES" dirty="0" err="1"/>
              <a:t>Session</a:t>
            </a:r>
            <a:r>
              <a:rPr lang="es-ES" dirty="0"/>
              <a:t> Smart </a:t>
            </a:r>
            <a:r>
              <a:rPr lang="es-ES" dirty="0" err="1"/>
              <a:t>Router</a:t>
            </a:r>
            <a:r>
              <a:rPr lang="es-ES" dirty="0"/>
              <a:t> (anteriormente conocido como 128 Technologies) es una SD-WAN centrada en el usuario que ofrece información innovadora y automatización del cliente a la nube.</a:t>
            </a:r>
          </a:p>
          <a:p>
            <a:endParaRPr lang="es-ES" dirty="0"/>
          </a:p>
          <a:p>
            <a:r>
              <a:rPr lang="es-ES" dirty="0" err="1"/>
              <a:t>Anuta</a:t>
            </a:r>
            <a:r>
              <a:rPr lang="es-ES" dirty="0"/>
              <a:t> </a:t>
            </a:r>
            <a:r>
              <a:rPr lang="es-ES" dirty="0" err="1"/>
              <a:t>Atom</a:t>
            </a:r>
            <a:r>
              <a:rPr lang="es-ES" dirty="0"/>
              <a:t> (un producto de Juniper Networks </a:t>
            </a:r>
            <a:r>
              <a:rPr lang="es-ES" dirty="0" err="1"/>
              <a:t>Partner</a:t>
            </a:r>
            <a:r>
              <a:rPr lang="es-ES" dirty="0"/>
              <a:t>) es una plataforma de orquestación de servicios modular y nativa de la nube que proporciona automatización de ciclo cerrado para el aprovisionamiento, la gestión, la supervisión y la garantía de redes y servicios.</a:t>
            </a:r>
          </a:p>
          <a:p>
            <a:endParaRPr lang="es-ES" dirty="0"/>
          </a:p>
          <a:p>
            <a:r>
              <a:rPr lang="es-ES" dirty="0"/>
              <a:t>Para obtener más información sobre la cartera de Juniper Network </a:t>
            </a:r>
            <a:r>
              <a:rPr lang="es-ES" dirty="0" err="1"/>
              <a:t>Automation</a:t>
            </a:r>
            <a:r>
              <a:rPr lang="es-ES" dirty="0"/>
              <a:t>, consulte el sitio web de productos y servicios de Juniper.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64</a:t>
            </a:fld>
            <a:endParaRPr lang="en-US"/>
          </a:p>
        </p:txBody>
      </p:sp>
    </p:spTree>
    <p:extLst>
      <p:ext uri="{BB962C8B-B14F-4D97-AF65-F5344CB8AC3E}">
        <p14:creationId xmlns:p14="http://schemas.microsoft.com/office/powerpoint/2010/main" val="244969540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67</a:t>
            </a:fld>
            <a:endParaRPr lang="en-US"/>
          </a:p>
        </p:txBody>
      </p:sp>
    </p:spTree>
    <p:extLst>
      <p:ext uri="{BB962C8B-B14F-4D97-AF65-F5344CB8AC3E}">
        <p14:creationId xmlns:p14="http://schemas.microsoft.com/office/powerpoint/2010/main" val="3929381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7</a:t>
            </a:fld>
            <a:endParaRPr lang="en-US"/>
          </a:p>
        </p:txBody>
      </p:sp>
    </p:spTree>
    <p:extLst>
      <p:ext uri="{BB962C8B-B14F-4D97-AF65-F5344CB8AC3E}">
        <p14:creationId xmlns:p14="http://schemas.microsoft.com/office/powerpoint/2010/main" val="4142575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Otro aspecto de la modularidad de Junos es la separación del plano de control y el plano de reenvío o datos. Los procesos que controlan los protocolos de enrutamiento y conmutación están claramente separados de los procesos que reenvían las tramas, los paquetes o ambos a través de un dispositivo que ejecuta Junos OS. Este diseño le permite ajustar cada proceso para obtener el máximo rendimiento y confiabilidad.</a:t>
            </a:r>
          </a:p>
          <a:p>
            <a:endParaRPr lang="es-ES" dirty="0"/>
          </a:p>
          <a:p>
            <a:r>
              <a:rPr lang="es-ES" dirty="0"/>
              <a:t>La separación de los planos de control y reenvío es una de las razones clave por las que Junos OS puede admitir muchas plataformas diferentes desde una base de código común.</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8</a:t>
            </a:fld>
            <a:endParaRPr lang="en-US"/>
          </a:p>
        </p:txBody>
      </p:sp>
    </p:spTree>
    <p:extLst>
      <p:ext uri="{BB962C8B-B14F-4D97-AF65-F5344CB8AC3E}">
        <p14:creationId xmlns:p14="http://schemas.microsoft.com/office/powerpoint/2010/main" val="4002347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ejemplo ilustra una vista básica de la arquitectura Junos OS y destaca los planos de control y reenvío. El plano de control, que se muestra arriba de la línea discontinua, se ejecuta en el motor de enrutamiento.</a:t>
            </a:r>
          </a:p>
          <a:p>
            <a:endParaRPr lang="es-ES" dirty="0"/>
          </a:p>
          <a:p>
            <a:r>
              <a:rPr lang="es-ES" dirty="0"/>
              <a:t>El </a:t>
            </a:r>
            <a:r>
              <a:rPr lang="es-ES" dirty="0" err="1"/>
              <a:t>Routing</a:t>
            </a:r>
            <a:r>
              <a:rPr lang="es-ES" dirty="0"/>
              <a:t> </a:t>
            </a:r>
            <a:r>
              <a:rPr lang="es-ES" dirty="0" err="1"/>
              <a:t>Engine</a:t>
            </a:r>
            <a:r>
              <a:rPr lang="es-ES" dirty="0"/>
              <a:t> es el cerebro de la plataforma, se encarga de realizar las actualizaciones de protocolos y la gestión del sistema.</a:t>
            </a:r>
          </a:p>
          <a:p>
            <a:r>
              <a:rPr lang="es-ES" dirty="0"/>
              <a:t>El motor de enrutamiento ejecuta varios procesos de software de gestión y protocolo que residen dentro de un entorno de memoria protegida.</a:t>
            </a:r>
          </a:p>
          <a:p>
            <a:endParaRPr lang="es-ES" dirty="0"/>
          </a:p>
          <a:p>
            <a:r>
              <a:rPr lang="es-ES" dirty="0"/>
              <a:t>El motor de enrutamiento se basa en una arquitectura x86 o </a:t>
            </a:r>
            <a:r>
              <a:rPr lang="es-ES" dirty="0" err="1"/>
              <a:t>PowerPC</a:t>
            </a:r>
            <a:r>
              <a:rPr lang="es-ES" dirty="0"/>
              <a:t>, según la plataforma específica que ejecuta Junos OS. los</a:t>
            </a:r>
          </a:p>
          <a:p>
            <a:r>
              <a:rPr lang="es-ES" dirty="0"/>
              <a:t>El motor de enrutamiento mantiene las tablas de enrutamiento (también conocidas como base de información de enrutamiento [</a:t>
            </a:r>
            <a:r>
              <a:rPr lang="es-ES" dirty="0" err="1"/>
              <a:t>RlB</a:t>
            </a:r>
            <a:r>
              <a:rPr lang="es-ES" dirty="0"/>
              <a:t>]), la tabla puente y la tabla de reenvío principal</a:t>
            </a:r>
          </a:p>
          <a:p>
            <a:r>
              <a:rPr lang="es-ES" dirty="0"/>
              <a:t>(también conocida como base de información de reenvío </a:t>
            </a:r>
            <a:r>
              <a:rPr lang="es-ES" dirty="0" err="1"/>
              <a:t>FlB</a:t>
            </a:r>
            <a:r>
              <a:rPr lang="es-ES" dirty="0"/>
              <a:t>) y se conecta al motor de reenvío de paquetes a través de un enlace interno.</a:t>
            </a:r>
          </a:p>
          <a:p>
            <a:endParaRPr lang="es-ES" dirty="0"/>
          </a:p>
          <a:p>
            <a:r>
              <a:rPr lang="es-ES" dirty="0"/>
              <a:t>Aunque todos los dispositivos Junos OS comparten este objetivo de diseño común, los componentes reales que forman los planos de control y reenvío varían entre los diferentes dispositivos Junos OS.</a:t>
            </a:r>
          </a:p>
          <a:p>
            <a:endParaRPr lang="es-ES" dirty="0"/>
          </a:p>
          <a:p>
            <a:r>
              <a:rPr lang="es-ES" dirty="0"/>
              <a:t>Para obtener detalles adicionales sobre un dispositivo Junos OS específico, consulte el sitio web de Juniper Networks </a:t>
            </a:r>
            <a:r>
              <a:rPr lang="es-ES" dirty="0" err="1"/>
              <a:t>TechLibrary</a:t>
            </a:r>
            <a:r>
              <a:rPr lang="es-ES" dirty="0"/>
              <a:t>. Puede acceder al sitio web desde el documento Enlaces de referencia.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9</a:t>
            </a:fld>
            <a:endParaRPr lang="en-US"/>
          </a:p>
        </p:txBody>
      </p:sp>
    </p:spTree>
    <p:extLst>
      <p:ext uri="{BB962C8B-B14F-4D97-AF65-F5344CB8AC3E}">
        <p14:creationId xmlns:p14="http://schemas.microsoft.com/office/powerpoint/2010/main" val="3118170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PFE, que se muestra debajo de la línea discontinua, generalmente se ejecuta en un hardware independiente y es responsable de reenviar el tráfico de tránsito a través del dispositivo.</a:t>
            </a:r>
          </a:p>
          <a:p>
            <a:endParaRPr lang="es-ES" dirty="0"/>
          </a:p>
          <a:p>
            <a:r>
              <a:rPr lang="es-ES" dirty="0"/>
              <a:t>En muchas plataformas que ejecutan Junos OS, el PFE usa </a:t>
            </a:r>
            <a:r>
              <a:rPr lang="es-ES" dirty="0" err="1"/>
              <a:t>ASlC</a:t>
            </a:r>
            <a:r>
              <a:rPr lang="es-ES" dirty="0"/>
              <a:t> para aumentar el rendimiento. Debido a que esta arquitectura separa las operaciones de control, como las actualizaciones de protocolos y la administración del sistema, de las operaciones de reenvío, las plataformas que ejecutan Junos OS pueden brindar un rendimiento superior y una operación determinista altamente confiable.</a:t>
            </a:r>
          </a:p>
          <a:p>
            <a:endParaRPr lang="es-ES" dirty="0"/>
          </a:p>
          <a:p>
            <a:r>
              <a:rPr lang="es-ES" dirty="0"/>
              <a:t>El PFE recibe la tabla de reenvío del motor de enrutamiento por medio de un enlace interno.</a:t>
            </a:r>
          </a:p>
          <a:p>
            <a:endParaRPr lang="es-ES" dirty="0"/>
          </a:p>
          <a:p>
            <a:r>
              <a:rPr lang="es-ES" dirty="0"/>
              <a:t>Las actualizaciones de la tabla de reenvío son de alta prioridad para el </a:t>
            </a:r>
            <a:r>
              <a:rPr lang="es-ES" dirty="0" err="1"/>
              <a:t>kernel</a:t>
            </a:r>
            <a:r>
              <a:rPr lang="es-ES" dirty="0"/>
              <a:t> de Junos OS y se realizan de forma incremental. Debido a que el motor de enrutamiento proporciona el lado de la inteligencia de la ecuación, el PFE simplemente puede funcionar como se le indica, es decir, reenvía tramas, paquetes o ambos con un alto grado de estabilidad y rendimiento determinista.</a:t>
            </a:r>
          </a:p>
          <a:p>
            <a:endParaRPr lang="es-ES" dirty="0"/>
          </a:p>
          <a:p>
            <a:r>
              <a:rPr lang="es-ES" dirty="0"/>
              <a:t>Este diseño arquitectónico también hace posible la incorporación de funciones de alta disponibilidad, como el cambio elegante del motor de enrutamiento (GRES), el enrutamiento activo continuo (NSR) y las actualizaciones de software unificadas en servicio (</a:t>
            </a:r>
            <a:r>
              <a:rPr lang="es-ES" dirty="0" err="1"/>
              <a:t>lSSU</a:t>
            </a:r>
            <a:r>
              <a:rPr lang="es-ES" dirty="0"/>
              <a:t>).</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10</a:t>
            </a:fld>
            <a:endParaRPr lang="en-US"/>
          </a:p>
        </p:txBody>
      </p:sp>
    </p:spTree>
    <p:extLst>
      <p:ext uri="{BB962C8B-B14F-4D97-AF65-F5344CB8AC3E}">
        <p14:creationId xmlns:p14="http://schemas.microsoft.com/office/powerpoint/2010/main" val="2849503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Ahora que ha tenido una introducción básica al motor de enrutamiento y al motor de reenvío de paquetes, eche un vistazo más de cerca al motor de enrutamiento. Además de los procesos que controlan las interfaces en un dispositivo, el motor de enrutamiento también maneja los procesos de protocolo, los componentes del chasis, el acceso de los usuarios y otras tareas de administración del sistema. Estos procesos de software se ejecutan sobre el </a:t>
            </a:r>
            <a:r>
              <a:rPr lang="es-ES" dirty="0" err="1"/>
              <a:t>kernel</a:t>
            </a:r>
            <a:r>
              <a:rPr lang="es-ES" dirty="0"/>
              <a:t> de Junos, que interactúa con el PFE. El motor de enrutamiento realiza tres tareas principales.</a:t>
            </a:r>
          </a:p>
          <a:p>
            <a:endParaRPr lang="es-ES" dirty="0"/>
          </a:p>
          <a:p>
            <a:r>
              <a:rPr lang="es-ES" dirty="0"/>
              <a:t>El software Junos OS dirige todo el tráfico de protocolo, como la información de enrutamiento OSPF y BGP desde la red al motor de enrutamiento para el procesamiento requerido.</a:t>
            </a:r>
          </a:p>
          <a:p>
            <a:endParaRPr lang="es-ES" dirty="0"/>
          </a:p>
          <a:p>
            <a:r>
              <a:rPr lang="es-ES" dirty="0"/>
              <a:t>El motor de enrutamiento proporciona la CLI y la GUI de J-Web. Estas interfaces de usuario se ejecutan sobre el </a:t>
            </a:r>
            <a:r>
              <a:rPr lang="es-ES" dirty="0" err="1"/>
              <a:t>kernel</a:t>
            </a:r>
            <a:r>
              <a:rPr lang="es-ES" dirty="0"/>
              <a:t> de Junos y brindan acceso y control del dispositivo al usuario.</a:t>
            </a:r>
          </a:p>
          <a:p>
            <a:endParaRPr lang="es-ES" dirty="0"/>
          </a:p>
          <a:p>
            <a:r>
              <a:rPr lang="es-ES" dirty="0"/>
              <a:t>El motor de enrutamiento controla el PFE proporcionando tablas de reenvío de capa 2 y capa 3 precisas y actualizadas y descargando microcódigos y gestionando procesos de software que residen en el microcódigo de PFE. El motor de enrutamiento recibe mensajes de estado del hardware y del entorno del PFE y actúa sobre ellos según corresponda.</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11</a:t>
            </a:fld>
            <a:endParaRPr lang="en-US"/>
          </a:p>
        </p:txBody>
      </p:sp>
    </p:spTree>
    <p:extLst>
      <p:ext uri="{BB962C8B-B14F-4D97-AF65-F5344CB8AC3E}">
        <p14:creationId xmlns:p14="http://schemas.microsoft.com/office/powerpoint/2010/main" val="2777602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En blanc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F1B5009-1DC7-4579-B573-EE3DE40F0BBF}"/>
              </a:ext>
            </a:extLst>
          </p:cNvPr>
          <p:cNvPicPr>
            <a:picLocks noChangeAspect="1"/>
          </p:cNvPicPr>
          <p:nvPr userDrawn="1"/>
        </p:nvPicPr>
        <p:blipFill>
          <a:blip r:embed="rId2"/>
          <a:stretch>
            <a:fillRect/>
          </a:stretch>
        </p:blipFill>
        <p:spPr>
          <a:xfrm>
            <a:off x="113489" y="-6350"/>
            <a:ext cx="11965021" cy="6858000"/>
          </a:xfrm>
          <a:prstGeom prst="rect">
            <a:avLst/>
          </a:prstGeom>
        </p:spPr>
      </p:pic>
      <p:sp>
        <p:nvSpPr>
          <p:cNvPr id="2" name="Marcador de fecha 1"/>
          <p:cNvSpPr>
            <a:spLocks noGrp="1"/>
          </p:cNvSpPr>
          <p:nvPr>
            <p:ph type="dt" sz="half" idx="10"/>
          </p:nvPr>
        </p:nvSpPr>
        <p:spPr/>
        <p:txBody>
          <a:bodyPr/>
          <a:lstStyle/>
          <a:p>
            <a:fld id="{40771E8B-6CA5-40B2-8038-0E112F3DAC1C}" type="datetimeFigureOut">
              <a:rPr lang="es-ES" smtClean="0"/>
              <a:t>26/04/2022</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a:t>
            </a:fld>
            <a:endParaRPr lang="es-ES"/>
          </a:p>
        </p:txBody>
      </p:sp>
      <p:pic>
        <p:nvPicPr>
          <p:cNvPr id="5" name="Picture 2" descr="Edutek.org.gt - Photos | Facebook">
            <a:extLst>
              <a:ext uri="{FF2B5EF4-FFF2-40B4-BE49-F238E27FC236}">
                <a16:creationId xmlns:a16="http://schemas.microsoft.com/office/drawing/2014/main" id="{DE2DE4B3-B39B-4E94-8EF4-5C3BFC5F7664}"/>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9A2EC9BE-BDC2-4822-BE21-E0E2FEA1BDAE}"/>
              </a:ext>
            </a:extLst>
          </p:cNvPr>
          <p:cNvSpPr/>
          <p:nvPr userDrawn="1"/>
        </p:nvSpPr>
        <p:spPr>
          <a:xfrm>
            <a:off x="3431187" y="2765042"/>
            <a:ext cx="8571123" cy="2346593"/>
          </a:xfrm>
          <a:prstGeom prst="rect">
            <a:avLst/>
          </a:prstGeom>
          <a:solidFill>
            <a:srgbClr val="76B2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ítulo 1">
            <a:extLst>
              <a:ext uri="{FF2B5EF4-FFF2-40B4-BE49-F238E27FC236}">
                <a16:creationId xmlns:a16="http://schemas.microsoft.com/office/drawing/2014/main" id="{5558E4E8-BC26-4373-B9B0-7A3C741F17F1}"/>
              </a:ext>
            </a:extLst>
          </p:cNvPr>
          <p:cNvSpPr>
            <a:spLocks noGrp="1"/>
          </p:cNvSpPr>
          <p:nvPr>
            <p:ph type="ctrTitle" hasCustomPrompt="1"/>
          </p:nvPr>
        </p:nvSpPr>
        <p:spPr>
          <a:xfrm>
            <a:off x="3431186" y="2765041"/>
            <a:ext cx="8571123" cy="2346593"/>
          </a:xfrm>
        </p:spPr>
        <p:txBody>
          <a:bodyPr anchor="ctr"/>
          <a:lstStyle>
            <a:lvl1pPr algn="ctr">
              <a:defRPr sz="6000" b="0">
                <a:solidFill>
                  <a:schemeClr val="bg1"/>
                </a:solidFill>
                <a:latin typeface="+mj-lt"/>
              </a:defRPr>
            </a:lvl1pPr>
          </a:lstStyle>
          <a:p>
            <a:r>
              <a:rPr lang="es-ES" dirty="0"/>
              <a:t>Haga clic para modificar el estilo de título del patrón</a:t>
            </a:r>
          </a:p>
        </p:txBody>
      </p:sp>
    </p:spTree>
    <p:extLst>
      <p:ext uri="{BB962C8B-B14F-4D97-AF65-F5344CB8AC3E}">
        <p14:creationId xmlns:p14="http://schemas.microsoft.com/office/powerpoint/2010/main" val="24105345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3" name="Marcador de fecha 2"/>
          <p:cNvSpPr>
            <a:spLocks noGrp="1"/>
          </p:cNvSpPr>
          <p:nvPr>
            <p:ph type="dt" sz="half" idx="10"/>
          </p:nvPr>
        </p:nvSpPr>
        <p:spPr/>
        <p:txBody>
          <a:bodyPr/>
          <a:lstStyle/>
          <a:p>
            <a:fld id="{40771E8B-6CA5-40B2-8038-0E112F3DAC1C}" type="datetimeFigureOut">
              <a:rPr lang="es-ES" smtClean="0"/>
              <a:t>26/04/2022</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0F1556C4-DFC3-4611-A7CC-780699185E26}" type="slidenum">
              <a:rPr lang="es-ES" smtClean="0"/>
              <a:t>‹#›</a:t>
            </a:fld>
            <a:endParaRPr lang="es-ES"/>
          </a:p>
        </p:txBody>
      </p:sp>
      <p:sp>
        <p:nvSpPr>
          <p:cNvPr id="6" name="Rectangle 5">
            <a:extLst>
              <a:ext uri="{FF2B5EF4-FFF2-40B4-BE49-F238E27FC236}">
                <a16:creationId xmlns:a16="http://schemas.microsoft.com/office/drawing/2014/main" id="{BB38F71A-AF48-47AD-8FAC-BC00514DE8A9}"/>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ogo, company name&#10;&#10;Description automatically generated">
            <a:extLst>
              <a:ext uri="{FF2B5EF4-FFF2-40B4-BE49-F238E27FC236}">
                <a16:creationId xmlns:a16="http://schemas.microsoft.com/office/drawing/2014/main" id="{5C5C14D9-0059-4251-A4DD-895A37A1B22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2" name="Título 1">
            <a:extLst>
              <a:ext uri="{FF2B5EF4-FFF2-40B4-BE49-F238E27FC236}">
                <a16:creationId xmlns:a16="http://schemas.microsoft.com/office/drawing/2014/main" id="{7E6D3297-5522-41F9-839E-0917CCD57738}"/>
              </a:ext>
            </a:extLst>
          </p:cNvPr>
          <p:cNvSpPr>
            <a:spLocks noGrp="1"/>
          </p:cNvSpPr>
          <p:nvPr>
            <p:ph type="title" hasCustomPrompt="1"/>
          </p:nvPr>
        </p:nvSpPr>
        <p:spPr>
          <a:xfrm>
            <a:off x="2085975" y="19053"/>
            <a:ext cx="10106023" cy="1020763"/>
          </a:xfrm>
        </p:spPr>
        <p:txBody>
          <a:bodyPr>
            <a:noAutofit/>
          </a:bodyPr>
          <a:lstStyle>
            <a:lvl1pPr>
              <a:defRPr sz="3600"/>
            </a:lvl1pPr>
          </a:lstStyle>
          <a:p>
            <a:r>
              <a:rPr lang="es-ES"/>
              <a:t>Haga clic para modificar el estilo de título del patrón</a:t>
            </a:r>
          </a:p>
        </p:txBody>
      </p:sp>
      <p:pic>
        <p:nvPicPr>
          <p:cNvPr id="13" name="Picture 2" descr="Edutek.org.gt - Photos | Facebook">
            <a:extLst>
              <a:ext uri="{FF2B5EF4-FFF2-40B4-BE49-F238E27FC236}">
                <a16:creationId xmlns:a16="http://schemas.microsoft.com/office/drawing/2014/main" id="{F769DED8-E500-463A-8819-4B13472DD3D0}"/>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0658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En blanco">
    <p:bg>
      <p:bgPr>
        <a:solidFill>
          <a:srgbClr val="84B135"/>
        </a:solidFill>
        <a:effectLst/>
      </p:bgPr>
    </p:bg>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40771E8B-6CA5-40B2-8038-0E112F3DAC1C}" type="datetimeFigureOut">
              <a:rPr lang="es-ES" smtClean="0"/>
              <a:t>26/04/2022</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a:t>
            </a:fld>
            <a:endParaRPr lang="es-ES"/>
          </a:p>
        </p:txBody>
      </p:sp>
      <p:pic>
        <p:nvPicPr>
          <p:cNvPr id="5" name="Picture 2" descr="Edutek.org.gt - Photos | Facebook">
            <a:extLst>
              <a:ext uri="{FF2B5EF4-FFF2-40B4-BE49-F238E27FC236}">
                <a16:creationId xmlns:a16="http://schemas.microsoft.com/office/drawing/2014/main" id="{DE2DE4B3-B39B-4E94-8EF4-5C3BFC5F766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3756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26/04/2022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a:t>
            </a:fld>
            <a:endParaRPr lang="es-ES"/>
          </a:p>
        </p:txBody>
      </p:sp>
      <p:pic>
        <p:nvPicPr>
          <p:cNvPr id="8" name="Picture 2" descr="Edutek.org.gt - Photos | Facebook">
            <a:extLst>
              <a:ext uri="{FF2B5EF4-FFF2-40B4-BE49-F238E27FC236}">
                <a16:creationId xmlns:a16="http://schemas.microsoft.com/office/drawing/2014/main" id="{1E109E8C-C10D-41BE-B6AD-F931D366A2F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04498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26/04/2022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a:t>
            </a:fld>
            <a:endParaRPr lang="es-ES"/>
          </a:p>
        </p:txBody>
      </p:sp>
      <p:pic>
        <p:nvPicPr>
          <p:cNvPr id="8" name="Picture 2" descr="Edutek.org.gt - Photos | Facebook">
            <a:extLst>
              <a:ext uri="{FF2B5EF4-FFF2-40B4-BE49-F238E27FC236}">
                <a16:creationId xmlns:a16="http://schemas.microsoft.com/office/drawing/2014/main" id="{4E1B7C6D-1776-417E-8698-A2D55A442E0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6035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26/04/2022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7" name="Picture 2" descr="Edutek.org.gt - Photos | Facebook">
            <a:extLst>
              <a:ext uri="{FF2B5EF4-FFF2-40B4-BE49-F238E27FC236}">
                <a16:creationId xmlns:a16="http://schemas.microsoft.com/office/drawing/2014/main" id="{B48B156B-B646-46EA-AEE1-18A099FFF58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863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26/04/2022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7" name="Picture 2" descr="Edutek.org.gt - Photos | Facebook">
            <a:extLst>
              <a:ext uri="{FF2B5EF4-FFF2-40B4-BE49-F238E27FC236}">
                <a16:creationId xmlns:a16="http://schemas.microsoft.com/office/drawing/2014/main" id="{B52A7984-A307-4962-A3BB-7A1A39B0F5B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50962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En blanc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F1B5009-1DC7-4579-B573-EE3DE40F0BBF}"/>
              </a:ext>
            </a:extLst>
          </p:cNvPr>
          <p:cNvPicPr>
            <a:picLocks noChangeAspect="1"/>
          </p:cNvPicPr>
          <p:nvPr userDrawn="1"/>
        </p:nvPicPr>
        <p:blipFill>
          <a:blip r:embed="rId2"/>
          <a:stretch>
            <a:fillRect/>
          </a:stretch>
        </p:blipFill>
        <p:spPr>
          <a:xfrm>
            <a:off x="113489" y="-6350"/>
            <a:ext cx="11965021" cy="6858000"/>
          </a:xfrm>
          <a:prstGeom prst="rect">
            <a:avLst/>
          </a:prstGeom>
        </p:spPr>
      </p:pic>
      <p:sp>
        <p:nvSpPr>
          <p:cNvPr id="2" name="Marcador de fecha 1"/>
          <p:cNvSpPr>
            <a:spLocks noGrp="1"/>
          </p:cNvSpPr>
          <p:nvPr>
            <p:ph type="dt" sz="half" idx="10"/>
          </p:nvPr>
        </p:nvSpPr>
        <p:spPr/>
        <p:txBody>
          <a:bodyPr/>
          <a:lstStyle/>
          <a:p>
            <a:fld id="{40771E8B-6CA5-40B2-8038-0E112F3DAC1C}" type="datetimeFigureOut">
              <a:rPr lang="es-ES" smtClean="0"/>
              <a:t>26/04/2022</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a:t>
            </a:fld>
            <a:endParaRPr lang="es-ES"/>
          </a:p>
        </p:txBody>
      </p:sp>
      <p:pic>
        <p:nvPicPr>
          <p:cNvPr id="5" name="Picture 2" descr="Edutek.org.gt - Photos | Facebook">
            <a:extLst>
              <a:ext uri="{FF2B5EF4-FFF2-40B4-BE49-F238E27FC236}">
                <a16:creationId xmlns:a16="http://schemas.microsoft.com/office/drawing/2014/main" id="{DE2DE4B3-B39B-4E94-8EF4-5C3BFC5F7664}"/>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9A2EC9BE-BDC2-4822-BE21-E0E2FEA1BDAE}"/>
              </a:ext>
            </a:extLst>
          </p:cNvPr>
          <p:cNvSpPr/>
          <p:nvPr userDrawn="1"/>
        </p:nvSpPr>
        <p:spPr>
          <a:xfrm>
            <a:off x="3431187" y="2765042"/>
            <a:ext cx="8571123" cy="2346593"/>
          </a:xfrm>
          <a:prstGeom prst="rect">
            <a:avLst/>
          </a:prstGeom>
          <a:solidFill>
            <a:srgbClr val="76B2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ítulo 1">
            <a:extLst>
              <a:ext uri="{FF2B5EF4-FFF2-40B4-BE49-F238E27FC236}">
                <a16:creationId xmlns:a16="http://schemas.microsoft.com/office/drawing/2014/main" id="{5558E4E8-BC26-4373-B9B0-7A3C741F17F1}"/>
              </a:ext>
            </a:extLst>
          </p:cNvPr>
          <p:cNvSpPr>
            <a:spLocks noGrp="1"/>
          </p:cNvSpPr>
          <p:nvPr>
            <p:ph type="ctrTitle" hasCustomPrompt="1"/>
          </p:nvPr>
        </p:nvSpPr>
        <p:spPr>
          <a:xfrm>
            <a:off x="3431186" y="2765041"/>
            <a:ext cx="8571123" cy="2346593"/>
          </a:xfrm>
        </p:spPr>
        <p:txBody>
          <a:bodyPr anchor="ctr"/>
          <a:lstStyle>
            <a:lvl1pPr algn="ctr">
              <a:defRPr sz="6000" b="0">
                <a:solidFill>
                  <a:schemeClr val="bg1"/>
                </a:solidFill>
                <a:latin typeface="+mj-lt"/>
              </a:defRPr>
            </a:lvl1pPr>
          </a:lstStyle>
          <a:p>
            <a:r>
              <a:rPr lang="es-ES" dirty="0"/>
              <a:t>Haga clic para modificar el estilo de título del patrón</a:t>
            </a:r>
          </a:p>
        </p:txBody>
      </p:sp>
    </p:spTree>
    <p:extLst>
      <p:ext uri="{BB962C8B-B14F-4D97-AF65-F5344CB8AC3E}">
        <p14:creationId xmlns:p14="http://schemas.microsoft.com/office/powerpoint/2010/main" val="8912062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08FEE00-7B39-4FE8-9EA7-F6174DEB64B5}"/>
              </a:ext>
            </a:extLst>
          </p:cNvPr>
          <p:cNvPicPr>
            <a:picLocks noChangeAspect="1"/>
          </p:cNvPicPr>
          <p:nvPr userDrawn="1"/>
        </p:nvPicPr>
        <p:blipFill rotWithShape="1">
          <a:blip r:embed="rId2"/>
          <a:srcRect l="15536"/>
          <a:stretch/>
        </p:blipFill>
        <p:spPr>
          <a:xfrm>
            <a:off x="682171" y="0"/>
            <a:ext cx="11509829" cy="6858000"/>
          </a:xfrm>
          <a:prstGeom prst="rect">
            <a:avLst/>
          </a:prstGeom>
        </p:spPr>
      </p:pic>
      <p:sp>
        <p:nvSpPr>
          <p:cNvPr id="2" name="Título 1"/>
          <p:cNvSpPr>
            <a:spLocks noGrp="1"/>
          </p:cNvSpPr>
          <p:nvPr>
            <p:ph type="title" hasCustomPrompt="1"/>
          </p:nvPr>
        </p:nvSpPr>
        <p:spPr>
          <a:xfrm>
            <a:off x="393673" y="2083242"/>
            <a:ext cx="6660269" cy="1358458"/>
          </a:xfrm>
        </p:spPr>
        <p:txBody>
          <a:bodyPr anchor="t">
            <a:noAutofit/>
          </a:bodyPr>
          <a:lstStyle>
            <a:lvl1pPr>
              <a:defRPr sz="4400">
                <a:solidFill>
                  <a:srgbClr val="79A034"/>
                </a:solidFill>
              </a:defRPr>
            </a:lvl1pPr>
          </a:lstStyle>
          <a:p>
            <a:r>
              <a:rPr lang="es-ES" dirty="0"/>
              <a:t>Haga clic para modificar el estilo de 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26/04/2022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8" name="Picture 2" descr="Edutek.org.gt - Photos | Facebook">
            <a:extLst>
              <a:ext uri="{FF2B5EF4-FFF2-40B4-BE49-F238E27FC236}">
                <a16:creationId xmlns:a16="http://schemas.microsoft.com/office/drawing/2014/main" id="{0F3A501F-AEC3-48F0-8135-9B03E921B26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1D51B06D-F308-47CD-A0B2-87A731C83A06}"/>
              </a:ext>
            </a:extLst>
          </p:cNvPr>
          <p:cNvSpPr/>
          <p:nvPr userDrawn="1"/>
        </p:nvSpPr>
        <p:spPr>
          <a:xfrm>
            <a:off x="393674" y="1621577"/>
            <a:ext cx="2916055" cy="461665"/>
          </a:xfrm>
          <a:prstGeom prst="rect">
            <a:avLst/>
          </a:prstGeom>
          <a:noFill/>
        </p:spPr>
        <p:txBody>
          <a:bodyPr wrap="none" lIns="91440" tIns="45720" rIns="91440" bIns="45720">
            <a:spAutoFit/>
          </a:bodyPr>
          <a:lstStyle/>
          <a:p>
            <a:pPr algn="l"/>
            <a:r>
              <a:rPr lang="es-GT" sz="2400" b="0" cap="none" spc="0" dirty="0">
                <a:ln w="0"/>
                <a:solidFill>
                  <a:schemeClr val="tx1"/>
                </a:solidFill>
                <a:effectLst>
                  <a:outerShdw blurRad="38100" dist="19050" dir="2700000" algn="tl" rotWithShape="0">
                    <a:schemeClr val="dk1">
                      <a:alpha val="40000"/>
                    </a:schemeClr>
                  </a:outerShdw>
                </a:effectLst>
              </a:rPr>
              <a:t>Bienvenido</a:t>
            </a:r>
            <a:r>
              <a:rPr lang="en-US" sz="2400" b="0" cap="none" spc="0" dirty="0">
                <a:ln w="0"/>
                <a:solidFill>
                  <a:schemeClr val="tx1"/>
                </a:solidFill>
                <a:effectLst>
                  <a:outerShdw blurRad="38100" dist="19050" dir="2700000" algn="tl" rotWithShape="0">
                    <a:schemeClr val="dk1">
                      <a:alpha val="40000"/>
                    </a:schemeClr>
                  </a:outerShdw>
                </a:effectLst>
              </a:rPr>
              <a:t> al </a:t>
            </a:r>
            <a:r>
              <a:rPr lang="en-US" sz="2400" b="0" cap="none" spc="0" dirty="0" err="1">
                <a:ln w="0"/>
                <a:solidFill>
                  <a:schemeClr val="tx1"/>
                </a:solidFill>
                <a:effectLst>
                  <a:outerShdw blurRad="38100" dist="19050" dir="2700000" algn="tl" rotWithShape="0">
                    <a:schemeClr val="dk1">
                      <a:alpha val="40000"/>
                    </a:schemeClr>
                  </a:outerShdw>
                </a:effectLst>
              </a:rPr>
              <a:t>Módulo</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618E723A-9CA5-4B0D-87DC-CD7FE6258C67}"/>
              </a:ext>
            </a:extLst>
          </p:cNvPr>
          <p:cNvSpPr/>
          <p:nvPr userDrawn="1"/>
        </p:nvSpPr>
        <p:spPr>
          <a:xfrm>
            <a:off x="393674" y="3485102"/>
            <a:ext cx="4847994" cy="461665"/>
          </a:xfrm>
          <a:prstGeom prst="rect">
            <a:avLst/>
          </a:prstGeom>
          <a:noFill/>
        </p:spPr>
        <p:txBody>
          <a:bodyPr wrap="none" lIns="91440" tIns="45720" rIns="91440" bIns="45720">
            <a:spAutoFit/>
          </a:bodyPr>
          <a:lstStyle/>
          <a:p>
            <a:pPr algn="l"/>
            <a:r>
              <a:rPr lang="es-GT" sz="2400" b="0" cap="none" spc="0" dirty="0">
                <a:ln w="0"/>
                <a:solidFill>
                  <a:schemeClr val="tx1"/>
                </a:solidFill>
                <a:effectLst>
                  <a:outerShdw blurRad="38100" dist="19050" dir="2700000" algn="tl" rotWithShape="0">
                    <a:schemeClr val="dk1">
                      <a:alpha val="40000"/>
                    </a:schemeClr>
                  </a:outerShdw>
                </a:effectLst>
              </a:rPr>
              <a:t>Al final de este modulo, usted podrá:</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4" name="Text Placeholder 13">
            <a:extLst>
              <a:ext uri="{FF2B5EF4-FFF2-40B4-BE49-F238E27FC236}">
                <a16:creationId xmlns:a16="http://schemas.microsoft.com/office/drawing/2014/main" id="{52E0E57F-3575-47B2-AD03-7B343CB27513}"/>
              </a:ext>
            </a:extLst>
          </p:cNvPr>
          <p:cNvSpPr>
            <a:spLocks noGrp="1"/>
          </p:cNvSpPr>
          <p:nvPr>
            <p:ph type="body" sz="quarter" idx="13"/>
          </p:nvPr>
        </p:nvSpPr>
        <p:spPr>
          <a:xfrm>
            <a:off x="393672" y="3993357"/>
            <a:ext cx="6442557" cy="19420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3104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Encabezado de secció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08FEE00-7B39-4FE8-9EA7-F6174DEB64B5}"/>
              </a:ext>
            </a:extLst>
          </p:cNvPr>
          <p:cNvPicPr>
            <a:picLocks noChangeAspect="1"/>
          </p:cNvPicPr>
          <p:nvPr userDrawn="1"/>
        </p:nvPicPr>
        <p:blipFill rotWithShape="1">
          <a:blip r:embed="rId2"/>
          <a:srcRect l="15536"/>
          <a:stretch/>
        </p:blipFill>
        <p:spPr>
          <a:xfrm>
            <a:off x="682171" y="0"/>
            <a:ext cx="11509829" cy="6858000"/>
          </a:xfrm>
          <a:prstGeom prst="rect">
            <a:avLst/>
          </a:prstGeom>
        </p:spPr>
      </p:pic>
      <p:sp>
        <p:nvSpPr>
          <p:cNvPr id="2" name="Título 1"/>
          <p:cNvSpPr>
            <a:spLocks noGrp="1"/>
          </p:cNvSpPr>
          <p:nvPr>
            <p:ph type="title" hasCustomPrompt="1"/>
          </p:nvPr>
        </p:nvSpPr>
        <p:spPr>
          <a:xfrm>
            <a:off x="393673" y="2083242"/>
            <a:ext cx="6660269" cy="1358458"/>
          </a:xfrm>
        </p:spPr>
        <p:txBody>
          <a:bodyPr anchor="t">
            <a:noAutofit/>
          </a:bodyPr>
          <a:lstStyle>
            <a:lvl1pPr>
              <a:defRPr sz="4400">
                <a:solidFill>
                  <a:srgbClr val="79A034"/>
                </a:solidFill>
              </a:defRPr>
            </a:lvl1pPr>
          </a:lstStyle>
          <a:p>
            <a:r>
              <a:rPr lang="es-ES" dirty="0"/>
              <a:t>Haga clic para modificar el estilo de 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26/04/2022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8" name="Picture 2" descr="Edutek.org.gt - Photos | Facebook">
            <a:extLst>
              <a:ext uri="{FF2B5EF4-FFF2-40B4-BE49-F238E27FC236}">
                <a16:creationId xmlns:a16="http://schemas.microsoft.com/office/drawing/2014/main" id="{0F3A501F-AEC3-48F0-8135-9B03E921B26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1D51B06D-F308-47CD-A0B2-87A731C83A06}"/>
              </a:ext>
            </a:extLst>
          </p:cNvPr>
          <p:cNvSpPr/>
          <p:nvPr userDrawn="1"/>
        </p:nvSpPr>
        <p:spPr>
          <a:xfrm>
            <a:off x="393674" y="1621577"/>
            <a:ext cx="2916055" cy="461665"/>
          </a:xfrm>
          <a:prstGeom prst="rect">
            <a:avLst/>
          </a:prstGeom>
          <a:noFill/>
        </p:spPr>
        <p:txBody>
          <a:bodyPr wrap="none" lIns="91440" tIns="45720" rIns="91440" bIns="45720">
            <a:spAutoFit/>
          </a:bodyPr>
          <a:lstStyle/>
          <a:p>
            <a:pPr algn="l"/>
            <a:r>
              <a:rPr lang="es-GT" sz="2400" b="0" cap="none" spc="0" dirty="0">
                <a:ln w="0"/>
                <a:solidFill>
                  <a:schemeClr val="tx1"/>
                </a:solidFill>
                <a:effectLst>
                  <a:outerShdw blurRad="38100" dist="19050" dir="2700000" algn="tl" rotWithShape="0">
                    <a:schemeClr val="dk1">
                      <a:alpha val="40000"/>
                    </a:schemeClr>
                  </a:outerShdw>
                </a:effectLst>
              </a:rPr>
              <a:t>Bienvenido</a:t>
            </a:r>
            <a:r>
              <a:rPr lang="en-US" sz="2400" b="0" cap="none" spc="0" dirty="0">
                <a:ln w="0"/>
                <a:solidFill>
                  <a:schemeClr val="tx1"/>
                </a:solidFill>
                <a:effectLst>
                  <a:outerShdw blurRad="38100" dist="19050" dir="2700000" algn="tl" rotWithShape="0">
                    <a:schemeClr val="dk1">
                      <a:alpha val="40000"/>
                    </a:schemeClr>
                  </a:outerShdw>
                </a:effectLst>
              </a:rPr>
              <a:t> al </a:t>
            </a:r>
            <a:r>
              <a:rPr lang="en-US" sz="2400" b="0" cap="none" spc="0" dirty="0" err="1">
                <a:ln w="0"/>
                <a:solidFill>
                  <a:schemeClr val="tx1"/>
                </a:solidFill>
                <a:effectLst>
                  <a:outerShdw blurRad="38100" dist="19050" dir="2700000" algn="tl" rotWithShape="0">
                    <a:schemeClr val="dk1">
                      <a:alpha val="40000"/>
                    </a:schemeClr>
                  </a:outerShdw>
                </a:effectLst>
              </a:rPr>
              <a:t>Módulo</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618E723A-9CA5-4B0D-87DC-CD7FE6258C67}"/>
              </a:ext>
            </a:extLst>
          </p:cNvPr>
          <p:cNvSpPr/>
          <p:nvPr userDrawn="1"/>
        </p:nvSpPr>
        <p:spPr>
          <a:xfrm>
            <a:off x="393674" y="3485102"/>
            <a:ext cx="4847994" cy="461665"/>
          </a:xfrm>
          <a:prstGeom prst="rect">
            <a:avLst/>
          </a:prstGeom>
          <a:noFill/>
        </p:spPr>
        <p:txBody>
          <a:bodyPr wrap="none" lIns="91440" tIns="45720" rIns="91440" bIns="45720">
            <a:spAutoFit/>
          </a:bodyPr>
          <a:lstStyle/>
          <a:p>
            <a:pPr algn="l"/>
            <a:r>
              <a:rPr lang="es-GT" sz="2400" b="0" cap="none" spc="0" dirty="0">
                <a:ln w="0"/>
                <a:solidFill>
                  <a:schemeClr val="tx1"/>
                </a:solidFill>
                <a:effectLst>
                  <a:outerShdw blurRad="38100" dist="19050" dir="2700000" algn="tl" rotWithShape="0">
                    <a:schemeClr val="dk1">
                      <a:alpha val="40000"/>
                    </a:schemeClr>
                  </a:outerShdw>
                </a:effectLst>
              </a:rPr>
              <a:t>Al final de este modulo, usted podrá:</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4" name="Text Placeholder 13">
            <a:extLst>
              <a:ext uri="{FF2B5EF4-FFF2-40B4-BE49-F238E27FC236}">
                <a16:creationId xmlns:a16="http://schemas.microsoft.com/office/drawing/2014/main" id="{52E0E57F-3575-47B2-AD03-7B343CB27513}"/>
              </a:ext>
            </a:extLst>
          </p:cNvPr>
          <p:cNvSpPr>
            <a:spLocks noGrp="1"/>
          </p:cNvSpPr>
          <p:nvPr>
            <p:ph type="body" sz="quarter" idx="13"/>
          </p:nvPr>
        </p:nvSpPr>
        <p:spPr>
          <a:xfrm>
            <a:off x="393672" y="3993357"/>
            <a:ext cx="6442557" cy="19420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310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solidFill>
          <a:srgbClr val="84B135"/>
        </a:solid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b="0">
                <a:latin typeface="+mj-lt"/>
              </a:defRPr>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26/04/2022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1026" name="Picture 2" descr="Edutek.org.gt - Photos | Facebook">
            <a:extLst>
              <a:ext uri="{FF2B5EF4-FFF2-40B4-BE49-F238E27FC236}">
                <a16:creationId xmlns:a16="http://schemas.microsoft.com/office/drawing/2014/main" id="{25962A19-D3E2-4FDE-B339-AF5DEFACF93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81914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60A00F3-C761-4606-9990-B2706CE388EA}"/>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453364" y="1366220"/>
            <a:ext cx="11285272" cy="4351338"/>
          </a:xfrm>
        </p:spPr>
        <p:txBody>
          <a:bodyPr/>
          <a:lstStyle>
            <a:lvl1pPr marL="0" indent="0">
              <a:buNone/>
              <a:defRPr sz="2400" b="1">
                <a:solidFill>
                  <a:srgbClr val="84B135"/>
                </a:solidFill>
              </a:defRPr>
            </a:lvl1pPr>
            <a:lvl2pPr marL="231775" indent="-231775">
              <a:defRPr/>
            </a:lvl2pPr>
            <a:lvl3pPr marL="396875" indent="-165100">
              <a:defRPr/>
            </a:lvl3pPr>
            <a:lvl4pPr marL="628650" indent="-231775">
              <a:defRPr/>
            </a:lvl4pPr>
            <a:lvl5pPr marL="914400" indent="-285750">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26/04/2022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9" name="Picture 8" descr="Logo, company name&#10;&#10;Description automatically generated">
            <a:extLst>
              <a:ext uri="{FF2B5EF4-FFF2-40B4-BE49-F238E27FC236}">
                <a16:creationId xmlns:a16="http://schemas.microsoft.com/office/drawing/2014/main" id="{B83655BD-4420-4868-A649-584595524E7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4" name="Content Placeholder 13">
            <a:extLst>
              <a:ext uri="{FF2B5EF4-FFF2-40B4-BE49-F238E27FC236}">
                <a16:creationId xmlns:a16="http://schemas.microsoft.com/office/drawing/2014/main" id="{97EBE69E-5B0A-462D-9635-2051BFD05B8D}"/>
              </a:ext>
            </a:extLst>
          </p:cNvPr>
          <p:cNvSpPr>
            <a:spLocks noGrp="1"/>
          </p:cNvSpPr>
          <p:nvPr>
            <p:ph sz="quarter" idx="13"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5" name="Picture 2" descr="Edutek.org.gt - Photos | Facebook">
            <a:extLst>
              <a:ext uri="{FF2B5EF4-FFF2-40B4-BE49-F238E27FC236}">
                <a16:creationId xmlns:a16="http://schemas.microsoft.com/office/drawing/2014/main" id="{4D10213A-16A9-4D73-8086-F19776FEB4B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71104" y="0"/>
            <a:ext cx="1020896" cy="1020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8174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096CE6A-00CF-4C4E-94E1-34E9D229ACEE}"/>
              </a:ext>
            </a:extLst>
          </p:cNvPr>
          <p:cNvSpPr/>
          <p:nvPr userDrawn="1"/>
        </p:nvSpPr>
        <p:spPr>
          <a:xfrm>
            <a:off x="0" y="0"/>
            <a:ext cx="6096000" cy="6858000"/>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Bahnschrift SemiBold" panose="020B0502040204020203" pitchFamily="34" charset="0"/>
            </a:endParaRPr>
          </a:p>
        </p:txBody>
      </p:sp>
      <p:sp>
        <p:nvSpPr>
          <p:cNvPr id="2" name="Título 1"/>
          <p:cNvSpPr>
            <a:spLocks noGrp="1"/>
          </p:cNvSpPr>
          <p:nvPr>
            <p:ph type="title"/>
          </p:nvPr>
        </p:nvSpPr>
        <p:spPr>
          <a:xfrm>
            <a:off x="496888" y="768350"/>
            <a:ext cx="5483225" cy="2852737"/>
          </a:xfrm>
        </p:spPr>
        <p:txBody>
          <a:bodyPr anchor="b">
            <a:noAutofit/>
          </a:bodyPr>
          <a:lstStyle>
            <a:lvl1pPr>
              <a:defRPr sz="4800"/>
            </a:lvl1pPr>
          </a:lstStyle>
          <a:p>
            <a:r>
              <a:rPr lang="es-ES"/>
              <a:t>Haga clic para modificar el estilo de título del patrón</a:t>
            </a:r>
          </a:p>
        </p:txBody>
      </p:sp>
      <p:sp>
        <p:nvSpPr>
          <p:cNvPr id="3" name="Marcador de texto 2"/>
          <p:cNvSpPr>
            <a:spLocks noGrp="1"/>
          </p:cNvSpPr>
          <p:nvPr>
            <p:ph type="body" idx="1"/>
          </p:nvPr>
        </p:nvSpPr>
        <p:spPr>
          <a:xfrm>
            <a:off x="496888" y="3846513"/>
            <a:ext cx="5483225"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26/04/2022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8" name="Picture 2" descr="Edutek.org.gt - Photos | Facebook">
            <a:extLst>
              <a:ext uri="{FF2B5EF4-FFF2-40B4-BE49-F238E27FC236}">
                <a16:creationId xmlns:a16="http://schemas.microsoft.com/office/drawing/2014/main" id="{0F3A501F-AEC3-48F0-8135-9B03E921B26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9700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3" name="Marcador de contenido 2"/>
          <p:cNvSpPr>
            <a:spLocks noGrp="1"/>
          </p:cNvSpPr>
          <p:nvPr>
            <p:ph sz="half" idx="1" hasCustomPrompt="1"/>
          </p:nvPr>
        </p:nvSpPr>
        <p:spPr>
          <a:xfrm>
            <a:off x="375355" y="1464908"/>
            <a:ext cx="5339646"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40771E8B-6CA5-40B2-8038-0E112F3DAC1C}" type="datetimeFigureOut">
              <a:rPr lang="es-ES" smtClean="0"/>
              <a:t>26/04/2022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a:t>
            </a:fld>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1" name="Marcador de contenido 2">
            <a:extLst>
              <a:ext uri="{FF2B5EF4-FFF2-40B4-BE49-F238E27FC236}">
                <a16:creationId xmlns:a16="http://schemas.microsoft.com/office/drawing/2014/main" id="{D2D16449-95CA-4C77-BAE2-6B1C854519C8}"/>
              </a:ext>
            </a:extLst>
          </p:cNvPr>
          <p:cNvSpPr>
            <a:spLocks noGrp="1"/>
          </p:cNvSpPr>
          <p:nvPr>
            <p:ph sz="half" idx="13" hasCustomPrompt="1"/>
          </p:nvPr>
        </p:nvSpPr>
        <p:spPr>
          <a:xfrm>
            <a:off x="6476999" y="1459791"/>
            <a:ext cx="5339646"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3" name="Picture 2" descr="Edutek.org.gt - Photos | Facebook">
            <a:extLst>
              <a:ext uri="{FF2B5EF4-FFF2-40B4-BE49-F238E27FC236}">
                <a16:creationId xmlns:a16="http://schemas.microsoft.com/office/drawing/2014/main" id="{9787594C-B2CC-49D2-915C-52442DA67BF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03358" y="-76031"/>
            <a:ext cx="1095205" cy="10952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9029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Dos objetos">
    <p:spTree>
      <p:nvGrpSpPr>
        <p:cNvPr id="1" name=""/>
        <p:cNvGrpSpPr/>
        <p:nvPr/>
      </p:nvGrpSpPr>
      <p:grpSpPr>
        <a:xfrm>
          <a:off x="0" y="0"/>
          <a:ext cx="0" cy="0"/>
          <a:chOff x="0" y="0"/>
          <a:chExt cx="0" cy="0"/>
        </a:xfrm>
      </p:grpSpPr>
      <p:sp>
        <p:nvSpPr>
          <p:cNvPr id="3" name="Marcador de contenido 2"/>
          <p:cNvSpPr>
            <a:spLocks noGrp="1"/>
          </p:cNvSpPr>
          <p:nvPr>
            <p:ph sz="half" idx="1" hasCustomPrompt="1"/>
          </p:nvPr>
        </p:nvSpPr>
        <p:spPr>
          <a:xfrm>
            <a:off x="375355" y="1464908"/>
            <a:ext cx="11345590" cy="2803041"/>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5" name="Marcador de fecha 4"/>
          <p:cNvSpPr>
            <a:spLocks noGrp="1"/>
          </p:cNvSpPr>
          <p:nvPr>
            <p:ph type="dt" sz="half" idx="10"/>
          </p:nvPr>
        </p:nvSpPr>
        <p:spPr>
          <a:xfrm>
            <a:off x="369707" y="6356350"/>
            <a:ext cx="2743200" cy="365125"/>
          </a:xfrm>
        </p:spPr>
        <p:txBody>
          <a:bodyPr/>
          <a:lstStyle/>
          <a:p>
            <a:fld id="{40771E8B-6CA5-40B2-8038-0E112F3DAC1C}" type="datetimeFigureOut">
              <a:rPr lang="es-ES" smtClean="0"/>
              <a:t>26/04/2022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Marcador de número de diapositiva 6"/>
          <p:cNvSpPr>
            <a:spLocks noGrp="1"/>
          </p:cNvSpPr>
          <p:nvPr>
            <p:ph type="sldNum" sz="quarter" idx="12"/>
          </p:nvPr>
        </p:nvSpPr>
        <p:spPr>
          <a:xfrm>
            <a:off x="11485418" y="42220"/>
            <a:ext cx="644236" cy="365125"/>
          </a:xfrm>
        </p:spPr>
        <p:txBody>
          <a:bodyPr/>
          <a:lstStyle/>
          <a:p>
            <a:fld id="{0F1556C4-DFC3-4611-A7CC-780699185E26}" type="slidenum">
              <a:rPr lang="es-ES" smtClean="0"/>
              <a:t>‹#›</a:t>
            </a:fld>
            <a:endParaRPr lang="es-E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1" name="Marcador de contenido 2">
            <a:extLst>
              <a:ext uri="{FF2B5EF4-FFF2-40B4-BE49-F238E27FC236}">
                <a16:creationId xmlns:a16="http://schemas.microsoft.com/office/drawing/2014/main" id="{D2D16449-95CA-4C77-BAE2-6B1C854519C8}"/>
              </a:ext>
            </a:extLst>
          </p:cNvPr>
          <p:cNvSpPr>
            <a:spLocks noGrp="1"/>
          </p:cNvSpPr>
          <p:nvPr>
            <p:ph sz="half" idx="13" hasCustomPrompt="1"/>
          </p:nvPr>
        </p:nvSpPr>
        <p:spPr>
          <a:xfrm>
            <a:off x="372531" y="4285561"/>
            <a:ext cx="11345590" cy="2212221"/>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3" name="Picture 2" descr="Edutek.org.gt - Photos | Facebook">
            <a:extLst>
              <a:ext uri="{FF2B5EF4-FFF2-40B4-BE49-F238E27FC236}">
                <a16:creationId xmlns:a16="http://schemas.microsoft.com/office/drawing/2014/main" id="{9787594C-B2CC-49D2-915C-52442DA67BF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99159" y="-1136"/>
            <a:ext cx="1037923" cy="1037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9411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os objetos">
    <p:spTree>
      <p:nvGrpSpPr>
        <p:cNvPr id="1" name=""/>
        <p:cNvGrpSpPr/>
        <p:nvPr/>
      </p:nvGrpSpPr>
      <p:grpSpPr>
        <a:xfrm>
          <a:off x="0" y="0"/>
          <a:ext cx="0" cy="0"/>
          <a:chOff x="0" y="0"/>
          <a:chExt cx="0" cy="0"/>
        </a:xfrm>
      </p:grpSpPr>
      <p:sp>
        <p:nvSpPr>
          <p:cNvPr id="3" name="Marcador de contenido 2"/>
          <p:cNvSpPr>
            <a:spLocks noGrp="1"/>
          </p:cNvSpPr>
          <p:nvPr>
            <p:ph sz="half" idx="1" hasCustomPrompt="1"/>
          </p:nvPr>
        </p:nvSpPr>
        <p:spPr>
          <a:xfrm>
            <a:off x="293511" y="1465084"/>
            <a:ext cx="3745089"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Primer Nivel</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40771E8B-6CA5-40B2-8038-0E112F3DAC1C}" type="datetimeFigureOut">
              <a:rPr lang="es-ES" smtClean="0"/>
              <a:t>26/04/2022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a:t>
            </a:fld>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sp>
        <p:nvSpPr>
          <p:cNvPr id="13" name="Marcador de contenido 2">
            <a:extLst>
              <a:ext uri="{FF2B5EF4-FFF2-40B4-BE49-F238E27FC236}">
                <a16:creationId xmlns:a16="http://schemas.microsoft.com/office/drawing/2014/main" id="{90BD455C-2C26-4C27-98AE-D3D6BA2774DE}"/>
              </a:ext>
            </a:extLst>
          </p:cNvPr>
          <p:cNvSpPr>
            <a:spLocks noGrp="1"/>
          </p:cNvSpPr>
          <p:nvPr>
            <p:ph sz="half" idx="15" hasCustomPrompt="1"/>
          </p:nvPr>
        </p:nvSpPr>
        <p:spPr>
          <a:xfrm>
            <a:off x="4270022" y="1451148"/>
            <a:ext cx="3745089"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Primer Nivel</a:t>
            </a:r>
          </a:p>
          <a:p>
            <a:pPr lvl="1"/>
            <a:r>
              <a:rPr lang="es-ES"/>
              <a:t>Segundo nivel</a:t>
            </a:r>
          </a:p>
          <a:p>
            <a:pPr lvl="2"/>
            <a:r>
              <a:rPr lang="es-ES"/>
              <a:t>Tercer nivel</a:t>
            </a:r>
          </a:p>
          <a:p>
            <a:pPr lvl="3"/>
            <a:r>
              <a:rPr lang="es-ES"/>
              <a:t>Cuarto nivel</a:t>
            </a:r>
          </a:p>
          <a:p>
            <a:pPr lvl="4"/>
            <a:r>
              <a:rPr lang="es-ES"/>
              <a:t>Quinto nivel</a:t>
            </a:r>
          </a:p>
        </p:txBody>
      </p:sp>
      <p:sp>
        <p:nvSpPr>
          <p:cNvPr id="14" name="Marcador de contenido 2">
            <a:extLst>
              <a:ext uri="{FF2B5EF4-FFF2-40B4-BE49-F238E27FC236}">
                <a16:creationId xmlns:a16="http://schemas.microsoft.com/office/drawing/2014/main" id="{D813BB56-B223-4BE7-B016-6F6C58A97065}"/>
              </a:ext>
            </a:extLst>
          </p:cNvPr>
          <p:cNvSpPr>
            <a:spLocks noGrp="1"/>
          </p:cNvSpPr>
          <p:nvPr>
            <p:ph sz="half" idx="16" hasCustomPrompt="1"/>
          </p:nvPr>
        </p:nvSpPr>
        <p:spPr>
          <a:xfrm>
            <a:off x="8246534" y="1449384"/>
            <a:ext cx="3745089"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Primer Nivel</a:t>
            </a:r>
          </a:p>
          <a:p>
            <a:pPr lvl="1"/>
            <a:r>
              <a:rPr lang="es-ES"/>
              <a:t>Segundo nivel</a:t>
            </a:r>
          </a:p>
          <a:p>
            <a:pPr lvl="2"/>
            <a:r>
              <a:rPr lang="es-ES"/>
              <a:t>Tercer nivel</a:t>
            </a:r>
          </a:p>
          <a:p>
            <a:pPr lvl="3"/>
            <a:r>
              <a:rPr lang="es-ES"/>
              <a:t>Cuarto nivel</a:t>
            </a:r>
          </a:p>
          <a:p>
            <a:pPr lvl="4"/>
            <a:r>
              <a:rPr lang="es-ES"/>
              <a:t>Quinto nivel</a:t>
            </a:r>
          </a:p>
        </p:txBody>
      </p:sp>
      <p:pic>
        <p:nvPicPr>
          <p:cNvPr id="15" name="Picture 2" descr="Edutek.org.gt - Photos | Facebook">
            <a:extLst>
              <a:ext uri="{FF2B5EF4-FFF2-40B4-BE49-F238E27FC236}">
                <a16:creationId xmlns:a16="http://schemas.microsoft.com/office/drawing/2014/main" id="{531444AC-C3AC-45B5-9749-0CA715F1C037}"/>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38053" y="-23812"/>
            <a:ext cx="1053946" cy="1053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072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96875" y="1349376"/>
            <a:ext cx="5157787" cy="823912"/>
          </a:xfrm>
        </p:spPr>
        <p:txBody>
          <a:bodyPr anchor="b"/>
          <a:lstStyle>
            <a:lvl1pPr marL="0" indent="0">
              <a:buNone/>
              <a:defRPr sz="2400" b="1">
                <a:solidFill>
                  <a:srgbClr val="84B13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396875" y="2176462"/>
            <a:ext cx="5157787" cy="3684588"/>
          </a:xfrm>
        </p:spPr>
        <p:txBody>
          <a:bodyPr/>
          <a:lstStyle>
            <a:lvl1pPr>
              <a:defRPr sz="2400"/>
            </a:lvl1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386512" y="1349376"/>
            <a:ext cx="5183188" cy="823912"/>
          </a:xfrm>
        </p:spPr>
        <p:txBody>
          <a:bodyPr anchor="b"/>
          <a:lstStyle>
            <a:lvl1pPr marL="0" indent="0">
              <a:buNone/>
              <a:defRPr sz="2400" b="1">
                <a:solidFill>
                  <a:srgbClr val="84B13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386512" y="2203448"/>
            <a:ext cx="5183188" cy="3684588"/>
          </a:xfrm>
        </p:spPr>
        <p:txBody>
          <a:bodyPr/>
          <a:lstStyle>
            <a:lvl1pPr>
              <a:defRPr sz="2400"/>
            </a:lvl1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40771E8B-6CA5-40B2-8038-0E112F3DAC1C}" type="datetimeFigureOut">
              <a:rPr lang="es-ES" smtClean="0"/>
              <a:t>26/04/2022</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0F1556C4-DFC3-4611-A7CC-780699185E26}" type="slidenum">
              <a:rPr lang="es-ES" smtClean="0"/>
              <a:t>‹#›</a:t>
            </a:fld>
            <a:endParaRPr lang="es-ES"/>
          </a:p>
        </p:txBody>
      </p:sp>
      <p:sp>
        <p:nvSpPr>
          <p:cNvPr id="10" name="Rectangle 9">
            <a:extLst>
              <a:ext uri="{FF2B5EF4-FFF2-40B4-BE49-F238E27FC236}">
                <a16:creationId xmlns:a16="http://schemas.microsoft.com/office/drawing/2014/main" id="{FE291951-DB56-4D1B-9F46-FC87304FBD1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Logo, company name&#10;&#10;Description automatically generated">
            <a:extLst>
              <a:ext uri="{FF2B5EF4-FFF2-40B4-BE49-F238E27FC236}">
                <a16:creationId xmlns:a16="http://schemas.microsoft.com/office/drawing/2014/main" id="{12814E8A-5241-4090-AE8B-61C4562A75C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2" name="Título 1">
            <a:extLst>
              <a:ext uri="{FF2B5EF4-FFF2-40B4-BE49-F238E27FC236}">
                <a16:creationId xmlns:a16="http://schemas.microsoft.com/office/drawing/2014/main" id="{5DAAFEA9-81D1-41EC-A873-AA76108968D8}"/>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3" name="Content Placeholder 13">
            <a:extLst>
              <a:ext uri="{FF2B5EF4-FFF2-40B4-BE49-F238E27FC236}">
                <a16:creationId xmlns:a16="http://schemas.microsoft.com/office/drawing/2014/main" id="{CD922332-D4D6-45CA-AB7B-86F796C031DE}"/>
              </a:ext>
            </a:extLst>
          </p:cNvPr>
          <p:cNvSpPr>
            <a:spLocks noGrp="1"/>
          </p:cNvSpPr>
          <p:nvPr>
            <p:ph sz="quarter" idx="13"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4" name="Picture 2" descr="Edutek.org.gt - Photos | Facebook">
            <a:extLst>
              <a:ext uri="{FF2B5EF4-FFF2-40B4-BE49-F238E27FC236}">
                <a16:creationId xmlns:a16="http://schemas.microsoft.com/office/drawing/2014/main" id="{836380F8-0550-4CDC-A2C6-66BCB622957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41077" y="-1"/>
            <a:ext cx="1050923" cy="1050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23942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771E8B-6CA5-40B2-8038-0E112F3DAC1C}" type="datetimeFigureOut">
              <a:rPr lang="es-ES" smtClean="0"/>
              <a:t>26/04/2022</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1556C4-DFC3-4611-A7CC-780699185E26}" type="slidenum">
              <a:rPr lang="es-ES" smtClean="0"/>
              <a:t>‹#›</a:t>
            </a:fld>
            <a:endParaRPr lang="es-ES"/>
          </a:p>
        </p:txBody>
      </p:sp>
    </p:spTree>
    <p:extLst>
      <p:ext uri="{BB962C8B-B14F-4D97-AF65-F5344CB8AC3E}">
        <p14:creationId xmlns:p14="http://schemas.microsoft.com/office/powerpoint/2010/main" val="29331189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49" r:id="rId3"/>
    <p:sldLayoutId id="2147483650" r:id="rId4"/>
    <p:sldLayoutId id="2147483651" r:id="rId5"/>
    <p:sldLayoutId id="2147483652" r:id="rId6"/>
    <p:sldLayoutId id="2147483661" r:id="rId7"/>
    <p:sldLayoutId id="2147483660" r:id="rId8"/>
    <p:sldLayoutId id="2147483653" r:id="rId9"/>
    <p:sldLayoutId id="2147483654" r:id="rId10"/>
    <p:sldLayoutId id="2147483655" r:id="rId11"/>
    <p:sldLayoutId id="2147483656" r:id="rId12"/>
    <p:sldLayoutId id="2147483657" r:id="rId13"/>
    <p:sldLayoutId id="2147483658" r:id="rId14"/>
    <p:sldLayoutId id="2147483659" r:id="rId15"/>
    <p:sldLayoutId id="2147483662" r:id="rId16"/>
    <p:sldLayoutId id="2147483663"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s://www.juniper.net/documentation/us/en/software/junos/nfx250-jdm/topics/topic-map/jdm_architecture_overview.html" TargetMode="External"/><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hyperlink" Target="https://www.juniper.net/documentation/us/en/software/junos/overview-evo/topics/concept/evo-overview.html"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hyperlink" Target="https://www.juniper.net/us/en.html"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xml"/><Relationship Id="rId5" Type="http://schemas.openxmlformats.org/officeDocument/2006/relationships/image" Target="../media/image33.png"/><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hyperlink" Target="https://www.juniper.net/us/en/products/routers/acx-series.html"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hyperlink" Target="http://www.juniper.net/us/en/products-services/routing/mx-series/"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www.juniper.net/us/en/products-services/packet-transport/ptx-series/" TargetMode="External"/><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hyperlink" Target="https://www.juniper.net/us/en/products/switches.html" TargetMode="Externa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4.xml"/><Relationship Id="rId5" Type="http://schemas.openxmlformats.org/officeDocument/2006/relationships/image" Target="../media/image46.png"/><Relationship Id="rId4" Type="http://schemas.openxmlformats.org/officeDocument/2006/relationships/image" Target="../media/image45.png"/></Relationships>
</file>

<file path=ppt/slides/_rels/slide4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48.png"/></Relationships>
</file>

<file path=ppt/slides/_rels/slide4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50.png"/></Relationships>
</file>

<file path=ppt/slides/_rels/slide4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5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56.png"/></Relationships>
</file>

<file path=ppt/slides/_rels/slide5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image" Target="../media/image58.png"/><Relationship Id="rId1" Type="http://schemas.openxmlformats.org/officeDocument/2006/relationships/slideLayout" Target="../slideLayouts/slideLayout4.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53.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image" Target="../media/image65.png"/><Relationship Id="rId7" Type="http://schemas.openxmlformats.org/officeDocument/2006/relationships/image" Target="../media/image69.png"/><Relationship Id="rId2" Type="http://schemas.openxmlformats.org/officeDocument/2006/relationships/image" Target="../media/image64.png"/><Relationship Id="rId1" Type="http://schemas.openxmlformats.org/officeDocument/2006/relationships/slideLayout" Target="../slideLayouts/slideLayout4.xml"/><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39.xml"/><Relationship Id="rId1" Type="http://schemas.openxmlformats.org/officeDocument/2006/relationships/slideLayout" Target="../slideLayouts/slideLayout4.xml"/><Relationship Id="rId5" Type="http://schemas.openxmlformats.org/officeDocument/2006/relationships/image" Target="../media/image73.png"/><Relationship Id="rId4" Type="http://schemas.openxmlformats.org/officeDocument/2006/relationships/image" Target="../media/image72.png"/></Relationships>
</file>

<file path=ppt/slides/_rels/slide5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75.png"/></Relationships>
</file>

<file path=ppt/slides/_rels/slide57.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77.png"/></Relationships>
</file>

<file path=ppt/slides/_rels/slide58.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hyperlink" Target="https://learningportal.juniper.net/juniper/resources/courses/__secure/ed_services/ondemand/IJOS/02/story_content/external_files/Modular%20Software%20Architecture.pdf" TargetMode="External"/><Relationship Id="rId4" Type="http://schemas.openxmlformats.org/officeDocument/2006/relationships/image" Target="../media/image9.png"/></Relationships>
</file>

<file path=ppt/slides/_rels/slide60.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45.xml"/><Relationship Id="rId1" Type="http://schemas.openxmlformats.org/officeDocument/2006/relationships/slideLayout" Target="../slideLayouts/slideLayout4.xml"/><Relationship Id="rId4" Type="http://schemas.openxmlformats.org/officeDocument/2006/relationships/image" Target="../media/image82.png"/></Relationships>
</file>

<file path=ppt/slides/_rels/slide62.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46.xml"/><Relationship Id="rId1" Type="http://schemas.openxmlformats.org/officeDocument/2006/relationships/slideLayout" Target="../slideLayouts/slideLayout4.xml"/><Relationship Id="rId4" Type="http://schemas.openxmlformats.org/officeDocument/2006/relationships/image" Target="../media/image84.png"/></Relationships>
</file>

<file path=ppt/slides/_rels/slide63.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47.xml"/><Relationship Id="rId1" Type="http://schemas.openxmlformats.org/officeDocument/2006/relationships/slideLayout" Target="../slideLayouts/slideLayout4.xml"/><Relationship Id="rId4" Type="http://schemas.openxmlformats.org/officeDocument/2006/relationships/image" Target="../media/image86.png"/></Relationships>
</file>

<file path=ppt/slides/_rels/slide64.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4.xml"/><Relationship Id="rId5" Type="http://schemas.openxmlformats.org/officeDocument/2006/relationships/image" Target="../media/image91.png"/><Relationship Id="rId4" Type="http://schemas.openxmlformats.org/officeDocument/2006/relationships/image" Target="../media/image90.png"/></Relationships>
</file>

<file path=ppt/slides/_rels/slide66.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2.png"/><Relationship Id="rId1" Type="http://schemas.openxmlformats.org/officeDocument/2006/relationships/slideLayout" Target="../slideLayouts/slideLayout4.xml"/><Relationship Id="rId5" Type="http://schemas.openxmlformats.org/officeDocument/2006/relationships/image" Target="../media/image95.png"/><Relationship Id="rId4" Type="http://schemas.openxmlformats.org/officeDocument/2006/relationships/image" Target="../media/image94.png"/></Relationships>
</file>

<file path=ppt/slides/_rels/slide67.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49.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55126-CA93-42B0-B47E-6506F2612BD0}"/>
              </a:ext>
            </a:extLst>
          </p:cNvPr>
          <p:cNvSpPr>
            <a:spLocks noGrp="1"/>
          </p:cNvSpPr>
          <p:nvPr>
            <p:ph type="ctrTitle"/>
          </p:nvPr>
        </p:nvSpPr>
        <p:spPr/>
        <p:txBody>
          <a:bodyPr/>
          <a:lstStyle/>
          <a:p>
            <a:r>
              <a:rPr lang="es-ES" dirty="0"/>
              <a:t>Fundamentos del Sistema Operativo Junos</a:t>
            </a:r>
            <a:endParaRPr lang="en-US" dirty="0"/>
          </a:p>
        </p:txBody>
      </p:sp>
    </p:spTree>
    <p:extLst>
      <p:ext uri="{BB962C8B-B14F-4D97-AF65-F5344CB8AC3E}">
        <p14:creationId xmlns:p14="http://schemas.microsoft.com/office/powerpoint/2010/main" val="371496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30D22-5081-4DE8-A710-E64F371C4EAC}"/>
              </a:ext>
            </a:extLst>
          </p:cNvPr>
          <p:cNvSpPr>
            <a:spLocks noGrp="1"/>
          </p:cNvSpPr>
          <p:nvPr>
            <p:ph type="title"/>
          </p:nvPr>
        </p:nvSpPr>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7DCD1372-1698-4C05-97BE-9CD71156398F}"/>
              </a:ext>
            </a:extLst>
          </p:cNvPr>
          <p:cNvSpPr>
            <a:spLocks noGrp="1"/>
          </p:cNvSpPr>
          <p:nvPr>
            <p:ph idx="1"/>
          </p:nvPr>
        </p:nvSpPr>
        <p:spPr/>
        <p:txBody>
          <a:bodyPr vert="horz" lIns="91440" tIns="45720" rIns="91440" bIns="45720" rtlCol="0" anchor="t">
            <a:normAutofit/>
          </a:bodyPr>
          <a:lstStyle/>
          <a:p>
            <a:r>
              <a:rPr lang="es-ES" dirty="0"/>
              <a:t>Separación de los Planos de Control y Reenvío</a:t>
            </a:r>
          </a:p>
          <a:p>
            <a:pPr lvl="2"/>
            <a:r>
              <a:rPr lang="es-ES" dirty="0" err="1"/>
              <a:t>Packet</a:t>
            </a:r>
            <a:r>
              <a:rPr lang="es-ES" dirty="0"/>
              <a:t> </a:t>
            </a:r>
            <a:r>
              <a:rPr lang="es-ES" dirty="0" err="1"/>
              <a:t>Forwarding</a:t>
            </a:r>
            <a:r>
              <a:rPr lang="es-ES" dirty="0"/>
              <a:t> </a:t>
            </a:r>
            <a:r>
              <a:rPr lang="es-ES" dirty="0" err="1"/>
              <a:t>Engine</a:t>
            </a:r>
            <a:r>
              <a:rPr lang="es-ES" dirty="0"/>
              <a:t> (PFE) o Motor de Reenvío de paquetes utiliza </a:t>
            </a:r>
            <a:r>
              <a:rPr lang="es-ES" dirty="0" err="1"/>
              <a:t>ASlCs</a:t>
            </a:r>
            <a:r>
              <a:rPr lang="es-ES" dirty="0"/>
              <a:t> (Circuitos Integrado de Aplicación Específica) para aumentar el rendimiento.</a:t>
            </a:r>
          </a:p>
          <a:p>
            <a:pPr lvl="2"/>
            <a:r>
              <a:rPr lang="es-ES" dirty="0"/>
              <a:t>Las actualizaciones de la tabla de reenvío son de alta prioridad para el </a:t>
            </a:r>
            <a:r>
              <a:rPr lang="es-ES" dirty="0" err="1"/>
              <a:t>kernel</a:t>
            </a:r>
            <a:r>
              <a:rPr lang="es-ES" dirty="0"/>
              <a:t> de Junos OS y se realizan de forma incremental</a:t>
            </a:r>
          </a:p>
          <a:p>
            <a:pPr lvl="2"/>
            <a:r>
              <a:rPr lang="es-ES" dirty="0"/>
              <a:t>Funciones de alta disponibilidad (HA), como el cambio elegante del motor de enrutamiento (GRES), el enrutamiento activo continuo (NSR) y las actualizaciones de software unificadas en servicio (</a:t>
            </a:r>
            <a:r>
              <a:rPr lang="es-ES" dirty="0" err="1"/>
              <a:t>lSSU</a:t>
            </a:r>
            <a:r>
              <a:rPr lang="es-ES" dirty="0"/>
              <a:t>), pueden ser incluidas en el diseño.</a:t>
            </a:r>
            <a:endParaRPr lang="en-US" dirty="0"/>
          </a:p>
          <a:p>
            <a:pPr lvl="2"/>
            <a:endParaRPr lang="es-ES" dirty="0"/>
          </a:p>
        </p:txBody>
      </p:sp>
      <p:sp>
        <p:nvSpPr>
          <p:cNvPr id="11" name="Content Placeholder 10">
            <a:extLst>
              <a:ext uri="{FF2B5EF4-FFF2-40B4-BE49-F238E27FC236}">
                <a16:creationId xmlns:a16="http://schemas.microsoft.com/office/drawing/2014/main" id="{936AAD89-02E2-47BA-8AF3-D48D507302E4}"/>
              </a:ext>
            </a:extLst>
          </p:cNvPr>
          <p:cNvSpPr>
            <a:spLocks noGrp="1"/>
          </p:cNvSpPr>
          <p:nvPr>
            <p:ph sz="quarter" idx="13"/>
          </p:nvPr>
        </p:nvSpPr>
        <p:spPr/>
        <p:txBody>
          <a:bodyPr/>
          <a:lstStyle/>
          <a:p>
            <a:r>
              <a:rPr lang="es-ES"/>
              <a:t>02: Fundamentos de Junos OS</a:t>
            </a:r>
            <a:endParaRPr lang="en-US"/>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D3CA7C9A-D47A-4707-BB62-67E48C02BFCB}"/>
                  </a:ext>
                </a:extLst>
              </p14:cNvPr>
              <p14:cNvContentPartPr/>
              <p14:nvPr/>
            </p14:nvContentPartPr>
            <p14:xfrm>
              <a:off x="7592341" y="3971048"/>
              <a:ext cx="489960" cy="360"/>
            </p14:xfrm>
          </p:contentPart>
        </mc:Choice>
        <mc:Fallback xmlns="">
          <p:pic>
            <p:nvPicPr>
              <p:cNvPr id="4" name="Ink 3">
                <a:extLst>
                  <a:ext uri="{FF2B5EF4-FFF2-40B4-BE49-F238E27FC236}">
                    <a16:creationId xmlns:a16="http://schemas.microsoft.com/office/drawing/2014/main" id="{D3CA7C9A-D47A-4707-BB62-67E48C02BFCB}"/>
                  </a:ext>
                </a:extLst>
              </p:cNvPr>
              <p:cNvPicPr/>
              <p:nvPr/>
            </p:nvPicPr>
            <p:blipFill>
              <a:blip r:embed="rId4"/>
              <a:stretch>
                <a:fillRect/>
              </a:stretch>
            </p:blipFill>
            <p:spPr>
              <a:xfrm>
                <a:off x="7583701" y="3962048"/>
                <a:ext cx="507600" cy="18000"/>
              </a:xfrm>
              <a:prstGeom prst="rect">
                <a:avLst/>
              </a:prstGeom>
            </p:spPr>
          </p:pic>
        </mc:Fallback>
      </mc:AlternateContent>
      <p:pic>
        <p:nvPicPr>
          <p:cNvPr id="7" name="Picture 6">
            <a:extLst>
              <a:ext uri="{FF2B5EF4-FFF2-40B4-BE49-F238E27FC236}">
                <a16:creationId xmlns:a16="http://schemas.microsoft.com/office/drawing/2014/main" id="{89CB3AEC-6494-403E-8092-56128633568D}"/>
              </a:ext>
            </a:extLst>
          </p:cNvPr>
          <p:cNvPicPr>
            <a:picLocks noChangeAspect="1"/>
          </p:cNvPicPr>
          <p:nvPr/>
        </p:nvPicPr>
        <p:blipFill>
          <a:blip r:embed="rId5"/>
          <a:stretch>
            <a:fillRect/>
          </a:stretch>
        </p:blipFill>
        <p:spPr>
          <a:xfrm>
            <a:off x="3037950" y="3971048"/>
            <a:ext cx="5891738" cy="2634607"/>
          </a:xfrm>
          <a:prstGeom prst="rect">
            <a:avLst/>
          </a:prstGeom>
        </p:spPr>
      </p:pic>
    </p:spTree>
    <p:extLst>
      <p:ext uri="{BB962C8B-B14F-4D97-AF65-F5344CB8AC3E}">
        <p14:creationId xmlns:p14="http://schemas.microsoft.com/office/powerpoint/2010/main" val="20433601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30D22-5081-4DE8-A710-E64F371C4EAC}"/>
              </a:ext>
            </a:extLst>
          </p:cNvPr>
          <p:cNvSpPr>
            <a:spLocks noGrp="1"/>
          </p:cNvSpPr>
          <p:nvPr>
            <p:ph type="title"/>
          </p:nvPr>
        </p:nvSpPr>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7DCD1372-1698-4C05-97BE-9CD71156398F}"/>
              </a:ext>
            </a:extLst>
          </p:cNvPr>
          <p:cNvSpPr>
            <a:spLocks noGrp="1"/>
          </p:cNvSpPr>
          <p:nvPr>
            <p:ph idx="1"/>
          </p:nvPr>
        </p:nvSpPr>
        <p:spPr/>
        <p:txBody>
          <a:bodyPr vert="horz" lIns="91440" tIns="45720" rIns="91440" bIns="45720" rtlCol="0" anchor="t">
            <a:normAutofit/>
          </a:bodyPr>
          <a:lstStyle/>
          <a:p>
            <a:r>
              <a:rPr lang="es-GT" dirty="0" err="1"/>
              <a:t>Routing</a:t>
            </a:r>
            <a:r>
              <a:rPr lang="es-GT" dirty="0"/>
              <a:t> </a:t>
            </a:r>
            <a:r>
              <a:rPr lang="es-GT" dirty="0" err="1"/>
              <a:t>Engine</a:t>
            </a:r>
            <a:r>
              <a:rPr lang="es-GT" dirty="0"/>
              <a:t> (RE) / Motor de Enrutamiento</a:t>
            </a:r>
          </a:p>
          <a:p>
            <a:pPr marL="0" lvl="1" indent="0">
              <a:buNone/>
            </a:pPr>
            <a:r>
              <a:rPr lang="es-ES" dirty="0"/>
              <a:t>El motor de enrutamiento realiza tres tareas principales:</a:t>
            </a:r>
          </a:p>
          <a:p>
            <a:pPr lvl="1"/>
            <a:r>
              <a:rPr lang="es-ES" dirty="0"/>
              <a:t>Mantiene las tablas de enrutamiento y reenvío</a:t>
            </a:r>
          </a:p>
          <a:p>
            <a:pPr lvl="1"/>
            <a:r>
              <a:rPr lang="es-ES" dirty="0"/>
              <a:t>Controla y monitorea el chasis</a:t>
            </a:r>
          </a:p>
          <a:p>
            <a:pPr lvl="1"/>
            <a:r>
              <a:rPr lang="es-ES" dirty="0"/>
              <a:t>Administra el motor de reenvío de paquetes (PFE)</a:t>
            </a:r>
            <a:endParaRPr lang="en-US" dirty="0"/>
          </a:p>
          <a:p>
            <a:pPr lvl="2"/>
            <a:endParaRPr lang="es-ES" dirty="0"/>
          </a:p>
        </p:txBody>
      </p:sp>
      <p:sp>
        <p:nvSpPr>
          <p:cNvPr id="11" name="Content Placeholder 10">
            <a:extLst>
              <a:ext uri="{FF2B5EF4-FFF2-40B4-BE49-F238E27FC236}">
                <a16:creationId xmlns:a16="http://schemas.microsoft.com/office/drawing/2014/main" id="{936AAD89-02E2-47BA-8AF3-D48D507302E4}"/>
              </a:ext>
            </a:extLst>
          </p:cNvPr>
          <p:cNvSpPr>
            <a:spLocks noGrp="1"/>
          </p:cNvSpPr>
          <p:nvPr>
            <p:ph sz="quarter" idx="13"/>
          </p:nvPr>
        </p:nvSpPr>
        <p:spPr/>
        <p:txBody>
          <a:bodyPr/>
          <a:lstStyle/>
          <a:p>
            <a:r>
              <a:rPr lang="es-ES"/>
              <a:t>02: Fundamentos de Junos OS</a:t>
            </a:r>
            <a:endParaRPr lang="en-US"/>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D3CA7C9A-D47A-4707-BB62-67E48C02BFCB}"/>
                  </a:ext>
                </a:extLst>
              </p14:cNvPr>
              <p14:cNvContentPartPr/>
              <p14:nvPr/>
            </p14:nvContentPartPr>
            <p14:xfrm>
              <a:off x="7592341" y="3971048"/>
              <a:ext cx="489960" cy="360"/>
            </p14:xfrm>
          </p:contentPart>
        </mc:Choice>
        <mc:Fallback xmlns="">
          <p:pic>
            <p:nvPicPr>
              <p:cNvPr id="4" name="Ink 3">
                <a:extLst>
                  <a:ext uri="{FF2B5EF4-FFF2-40B4-BE49-F238E27FC236}">
                    <a16:creationId xmlns:a16="http://schemas.microsoft.com/office/drawing/2014/main" id="{D3CA7C9A-D47A-4707-BB62-67E48C02BFCB}"/>
                  </a:ext>
                </a:extLst>
              </p:cNvPr>
              <p:cNvPicPr/>
              <p:nvPr/>
            </p:nvPicPr>
            <p:blipFill>
              <a:blip r:embed="rId4"/>
              <a:stretch>
                <a:fillRect/>
              </a:stretch>
            </p:blipFill>
            <p:spPr>
              <a:xfrm>
                <a:off x="7583701" y="3962048"/>
                <a:ext cx="507600" cy="18000"/>
              </a:xfrm>
              <a:prstGeom prst="rect">
                <a:avLst/>
              </a:prstGeom>
            </p:spPr>
          </p:pic>
        </mc:Fallback>
      </mc:AlternateContent>
      <p:pic>
        <p:nvPicPr>
          <p:cNvPr id="6" name="Picture 5">
            <a:extLst>
              <a:ext uri="{FF2B5EF4-FFF2-40B4-BE49-F238E27FC236}">
                <a16:creationId xmlns:a16="http://schemas.microsoft.com/office/drawing/2014/main" id="{CAD04BAB-2659-46A5-92E5-AB7E42AE67BD}"/>
              </a:ext>
            </a:extLst>
          </p:cNvPr>
          <p:cNvPicPr>
            <a:picLocks noChangeAspect="1"/>
          </p:cNvPicPr>
          <p:nvPr/>
        </p:nvPicPr>
        <p:blipFill>
          <a:blip r:embed="rId5"/>
          <a:stretch>
            <a:fillRect/>
          </a:stretch>
        </p:blipFill>
        <p:spPr>
          <a:xfrm>
            <a:off x="2896965" y="3813053"/>
            <a:ext cx="6398069" cy="2666858"/>
          </a:xfrm>
          <a:prstGeom prst="rect">
            <a:avLst/>
          </a:prstGeom>
        </p:spPr>
      </p:pic>
    </p:spTree>
    <p:extLst>
      <p:ext uri="{BB962C8B-B14F-4D97-AF65-F5344CB8AC3E}">
        <p14:creationId xmlns:p14="http://schemas.microsoft.com/office/powerpoint/2010/main" val="2946495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30D22-5081-4DE8-A710-E64F371C4EAC}"/>
              </a:ext>
            </a:extLst>
          </p:cNvPr>
          <p:cNvSpPr>
            <a:spLocks noGrp="1"/>
          </p:cNvSpPr>
          <p:nvPr>
            <p:ph type="title"/>
          </p:nvPr>
        </p:nvSpPr>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7DCD1372-1698-4C05-97BE-9CD71156398F}"/>
              </a:ext>
            </a:extLst>
          </p:cNvPr>
          <p:cNvSpPr>
            <a:spLocks noGrp="1"/>
          </p:cNvSpPr>
          <p:nvPr>
            <p:ph idx="1"/>
          </p:nvPr>
        </p:nvSpPr>
        <p:spPr/>
        <p:txBody>
          <a:bodyPr vert="horz" lIns="91440" tIns="45720" rIns="91440" bIns="45720" rtlCol="0" anchor="t">
            <a:normAutofit/>
          </a:bodyPr>
          <a:lstStyle/>
          <a:p>
            <a:r>
              <a:rPr lang="es-GT" dirty="0" err="1"/>
              <a:t>Packet</a:t>
            </a:r>
            <a:r>
              <a:rPr lang="es-GT" dirty="0"/>
              <a:t> </a:t>
            </a:r>
            <a:r>
              <a:rPr lang="es-GT" dirty="0" err="1"/>
              <a:t>Forwarding</a:t>
            </a:r>
            <a:r>
              <a:rPr lang="es-GT" dirty="0"/>
              <a:t> </a:t>
            </a:r>
            <a:r>
              <a:rPr lang="es-GT" dirty="0" err="1"/>
              <a:t>Engine</a:t>
            </a:r>
            <a:r>
              <a:rPr lang="es-GT" dirty="0"/>
              <a:t> (PFE) / Motor de Reenvío de Paquetes</a:t>
            </a:r>
          </a:p>
          <a:p>
            <a:pPr marL="0" lvl="1" indent="0">
              <a:buNone/>
            </a:pPr>
            <a:r>
              <a:rPr lang="es-ES" dirty="0"/>
              <a:t>El PFE realiza dos tareas principales:</a:t>
            </a:r>
          </a:p>
          <a:p>
            <a:pPr lvl="1"/>
            <a:r>
              <a:rPr lang="es-ES" dirty="0"/>
              <a:t>Utiliza tablas de reenvío de capa 2 y capa 3, proporcionadas por el motor de enrutamiento, para reenviar el tráfico hacia su destino</a:t>
            </a:r>
          </a:p>
          <a:p>
            <a:pPr lvl="1"/>
            <a:r>
              <a:rPr lang="es-ES" dirty="0"/>
              <a:t>Implementa varios servicios, como vigilancia (</a:t>
            </a:r>
            <a:r>
              <a:rPr lang="es-ES" dirty="0" err="1"/>
              <a:t>policing</a:t>
            </a:r>
            <a:r>
              <a:rPr lang="es-ES" dirty="0"/>
              <a:t>), filtrado de firewall sin estado y clase de servicio (</a:t>
            </a:r>
            <a:r>
              <a:rPr lang="es-ES" dirty="0" err="1"/>
              <a:t>CoS</a:t>
            </a:r>
            <a:r>
              <a:rPr lang="es-ES" dirty="0"/>
              <a:t>)</a:t>
            </a:r>
          </a:p>
        </p:txBody>
      </p:sp>
      <p:sp>
        <p:nvSpPr>
          <p:cNvPr id="11" name="Content Placeholder 10">
            <a:extLst>
              <a:ext uri="{FF2B5EF4-FFF2-40B4-BE49-F238E27FC236}">
                <a16:creationId xmlns:a16="http://schemas.microsoft.com/office/drawing/2014/main" id="{936AAD89-02E2-47BA-8AF3-D48D507302E4}"/>
              </a:ext>
            </a:extLst>
          </p:cNvPr>
          <p:cNvSpPr>
            <a:spLocks noGrp="1"/>
          </p:cNvSpPr>
          <p:nvPr>
            <p:ph sz="quarter" idx="13"/>
          </p:nvPr>
        </p:nvSpPr>
        <p:spPr/>
        <p:txBody>
          <a:bodyPr/>
          <a:lstStyle/>
          <a:p>
            <a:r>
              <a:rPr lang="es-ES"/>
              <a:t>02: Fundamentos de Junos OS</a:t>
            </a:r>
            <a:endParaRPr lang="en-US"/>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D3CA7C9A-D47A-4707-BB62-67E48C02BFCB}"/>
                  </a:ext>
                </a:extLst>
              </p14:cNvPr>
              <p14:cNvContentPartPr/>
              <p14:nvPr/>
            </p14:nvContentPartPr>
            <p14:xfrm>
              <a:off x="7592341" y="3971048"/>
              <a:ext cx="489960" cy="360"/>
            </p14:xfrm>
          </p:contentPart>
        </mc:Choice>
        <mc:Fallback xmlns="">
          <p:pic>
            <p:nvPicPr>
              <p:cNvPr id="4" name="Ink 3">
                <a:extLst>
                  <a:ext uri="{FF2B5EF4-FFF2-40B4-BE49-F238E27FC236}">
                    <a16:creationId xmlns:a16="http://schemas.microsoft.com/office/drawing/2014/main" id="{D3CA7C9A-D47A-4707-BB62-67E48C02BFCB}"/>
                  </a:ext>
                </a:extLst>
              </p:cNvPr>
              <p:cNvPicPr/>
              <p:nvPr/>
            </p:nvPicPr>
            <p:blipFill>
              <a:blip r:embed="rId4"/>
              <a:stretch>
                <a:fillRect/>
              </a:stretch>
            </p:blipFill>
            <p:spPr>
              <a:xfrm>
                <a:off x="7583701" y="3962048"/>
                <a:ext cx="507600" cy="18000"/>
              </a:xfrm>
              <a:prstGeom prst="rect">
                <a:avLst/>
              </a:prstGeom>
            </p:spPr>
          </p:pic>
        </mc:Fallback>
      </mc:AlternateContent>
      <p:pic>
        <p:nvPicPr>
          <p:cNvPr id="7" name="Picture 6">
            <a:extLst>
              <a:ext uri="{FF2B5EF4-FFF2-40B4-BE49-F238E27FC236}">
                <a16:creationId xmlns:a16="http://schemas.microsoft.com/office/drawing/2014/main" id="{393A95FF-EEED-4F2A-9295-7FD8DBF4A407}"/>
              </a:ext>
            </a:extLst>
          </p:cNvPr>
          <p:cNvPicPr>
            <a:picLocks noChangeAspect="1"/>
          </p:cNvPicPr>
          <p:nvPr/>
        </p:nvPicPr>
        <p:blipFill>
          <a:blip r:embed="rId5"/>
          <a:stretch>
            <a:fillRect/>
          </a:stretch>
        </p:blipFill>
        <p:spPr>
          <a:xfrm>
            <a:off x="3173144" y="4201245"/>
            <a:ext cx="5845712" cy="2272107"/>
          </a:xfrm>
          <a:prstGeom prst="rect">
            <a:avLst/>
          </a:prstGeom>
        </p:spPr>
      </p:pic>
    </p:spTree>
    <p:extLst>
      <p:ext uri="{BB962C8B-B14F-4D97-AF65-F5344CB8AC3E}">
        <p14:creationId xmlns:p14="http://schemas.microsoft.com/office/powerpoint/2010/main" val="836777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p:txBody>
          <a:bodyPr/>
          <a:lstStyle/>
          <a:p>
            <a:r>
              <a:rPr lang="es-GT" dirty="0"/>
              <a:t>Verificación de Conocimientos</a:t>
            </a:r>
          </a:p>
          <a:p>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6BE8D715-CFB2-4FC8-BC9C-B4FF80AE663A}"/>
              </a:ext>
            </a:extLst>
          </p:cNvPr>
          <p:cNvPicPr>
            <a:picLocks noChangeAspect="1"/>
          </p:cNvPicPr>
          <p:nvPr/>
        </p:nvPicPr>
        <p:blipFill>
          <a:blip r:embed="rId2"/>
          <a:stretch>
            <a:fillRect/>
          </a:stretch>
        </p:blipFill>
        <p:spPr>
          <a:xfrm>
            <a:off x="1793541" y="1941513"/>
            <a:ext cx="8604917" cy="4722210"/>
          </a:xfrm>
          <a:prstGeom prst="rect">
            <a:avLst/>
          </a:prstGeom>
        </p:spPr>
      </p:pic>
    </p:spTree>
    <p:extLst>
      <p:ext uri="{BB962C8B-B14F-4D97-AF65-F5344CB8AC3E}">
        <p14:creationId xmlns:p14="http://schemas.microsoft.com/office/powerpoint/2010/main" val="1618495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p:txBody>
          <a:bodyPr/>
          <a:lstStyle/>
          <a:p>
            <a:r>
              <a:rPr lang="es-GT" dirty="0"/>
              <a:t>Verificación de Conocimientos</a:t>
            </a:r>
          </a:p>
          <a:p>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pic>
        <p:nvPicPr>
          <p:cNvPr id="7" name="Picture 6">
            <a:extLst>
              <a:ext uri="{FF2B5EF4-FFF2-40B4-BE49-F238E27FC236}">
                <a16:creationId xmlns:a16="http://schemas.microsoft.com/office/drawing/2014/main" id="{DF0D54A4-2031-4B9B-9394-573A76C968E8}"/>
              </a:ext>
            </a:extLst>
          </p:cNvPr>
          <p:cNvPicPr>
            <a:picLocks noChangeAspect="1"/>
          </p:cNvPicPr>
          <p:nvPr/>
        </p:nvPicPr>
        <p:blipFill>
          <a:blip r:embed="rId2"/>
          <a:stretch>
            <a:fillRect/>
          </a:stretch>
        </p:blipFill>
        <p:spPr>
          <a:xfrm>
            <a:off x="1790455" y="1920826"/>
            <a:ext cx="8611089" cy="4656540"/>
          </a:xfrm>
          <a:prstGeom prst="rect">
            <a:avLst/>
          </a:prstGeom>
        </p:spPr>
      </p:pic>
    </p:spTree>
    <p:extLst>
      <p:ext uri="{BB962C8B-B14F-4D97-AF65-F5344CB8AC3E}">
        <p14:creationId xmlns:p14="http://schemas.microsoft.com/office/powerpoint/2010/main" val="1493292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p:txBody>
          <a:bodyPr/>
          <a:lstStyle/>
          <a:p>
            <a:r>
              <a:rPr lang="es-GT" dirty="0"/>
              <a:t>Verificación de Conocimientos</a:t>
            </a:r>
          </a:p>
          <a:p>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189E7A65-396E-4589-9CDF-6FC21E1FFA03}"/>
              </a:ext>
            </a:extLst>
          </p:cNvPr>
          <p:cNvPicPr>
            <a:picLocks noChangeAspect="1"/>
          </p:cNvPicPr>
          <p:nvPr/>
        </p:nvPicPr>
        <p:blipFill>
          <a:blip r:embed="rId2"/>
          <a:stretch>
            <a:fillRect/>
          </a:stretch>
        </p:blipFill>
        <p:spPr>
          <a:xfrm>
            <a:off x="1933084" y="1878983"/>
            <a:ext cx="8081042" cy="4647420"/>
          </a:xfrm>
          <a:prstGeom prst="rect">
            <a:avLst/>
          </a:prstGeom>
        </p:spPr>
      </p:pic>
    </p:spTree>
    <p:extLst>
      <p:ext uri="{BB962C8B-B14F-4D97-AF65-F5344CB8AC3E}">
        <p14:creationId xmlns:p14="http://schemas.microsoft.com/office/powerpoint/2010/main" val="25199252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3673" y="2083242"/>
            <a:ext cx="6442556" cy="1358458"/>
          </a:xfrm>
        </p:spPr>
        <p:txBody>
          <a:bodyPr>
            <a:noAutofit/>
          </a:bodyPr>
          <a:lstStyle/>
          <a:p>
            <a:r>
              <a:rPr lang="es-GT" sz="3400" dirty="0"/>
              <a:t>Procesamiento de Tráfico y Evolución de Software en Junos OS</a:t>
            </a:r>
            <a:endParaRPr lang="es-ES" sz="3400" dirty="0"/>
          </a:p>
        </p:txBody>
      </p:sp>
      <p:sp>
        <p:nvSpPr>
          <p:cNvPr id="12" name="Text Placeholder 11">
            <a:extLst>
              <a:ext uri="{FF2B5EF4-FFF2-40B4-BE49-F238E27FC236}">
                <a16:creationId xmlns:a16="http://schemas.microsoft.com/office/drawing/2014/main" id="{6D557538-D8AF-4733-ABDC-BD8EB139F28F}"/>
              </a:ext>
            </a:extLst>
          </p:cNvPr>
          <p:cNvSpPr>
            <a:spLocks noGrp="1"/>
          </p:cNvSpPr>
          <p:nvPr>
            <p:ph type="body" sz="quarter" idx="13"/>
          </p:nvPr>
        </p:nvSpPr>
        <p:spPr>
          <a:xfrm>
            <a:off x="393672" y="3993357"/>
            <a:ext cx="6442557" cy="1942079"/>
          </a:xfrm>
        </p:spPr>
        <p:txBody>
          <a:bodyPr/>
          <a:lstStyle/>
          <a:p>
            <a:r>
              <a:rPr lang="es-ES" dirty="0"/>
              <a:t>Describir el procesamiento del tráfico y la evolución de Junos OS</a:t>
            </a:r>
          </a:p>
        </p:txBody>
      </p:sp>
    </p:spTree>
    <p:extLst>
      <p:ext uri="{BB962C8B-B14F-4D97-AF65-F5344CB8AC3E}">
        <p14:creationId xmlns:p14="http://schemas.microsoft.com/office/powerpoint/2010/main" val="2737859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p:txBody>
          <a:bodyPr>
            <a:normAutofit/>
          </a:bodyPr>
          <a:lstStyle/>
          <a:p>
            <a:r>
              <a:rPr lang="es-GT" dirty="0"/>
              <a:t>Procesamiento del Trafico de Tránsito</a:t>
            </a:r>
          </a:p>
          <a:p>
            <a:pPr lvl="1"/>
            <a:r>
              <a:rPr lang="es-ES" dirty="0"/>
              <a:t>El tráfico de tránsito se reenvía a través del sistema local</a:t>
            </a:r>
          </a:p>
          <a:p>
            <a:pPr lvl="2"/>
            <a:r>
              <a:rPr lang="es-ES" dirty="0"/>
              <a:t>El motor de reenvío de paquetes (PFE) utiliza la tabla de reenvío (también conocida como base de información de reenvío [FIB]) proporcionada por el motor de enrutamiento</a:t>
            </a:r>
            <a:endParaRPr lang="en-US" dirty="0"/>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4"/>
          </p:nvPr>
        </p:nvSpPr>
        <p:spPr/>
        <p:txBody>
          <a:bodyPr/>
          <a:lstStyle/>
          <a:p>
            <a:r>
              <a:rPr lang="es-ES" dirty="0"/>
              <a:t>02: Fundamentos de Junos OS</a:t>
            </a:r>
            <a:endParaRPr lang="en-US" dirty="0"/>
          </a:p>
        </p:txBody>
      </p:sp>
      <p:pic>
        <p:nvPicPr>
          <p:cNvPr id="8" name="Picture 7">
            <a:extLst>
              <a:ext uri="{FF2B5EF4-FFF2-40B4-BE49-F238E27FC236}">
                <a16:creationId xmlns:a16="http://schemas.microsoft.com/office/drawing/2014/main" id="{B697DDB8-2AA2-41F9-80D3-B2BF4AC1D36E}"/>
              </a:ext>
            </a:extLst>
          </p:cNvPr>
          <p:cNvPicPr>
            <a:picLocks noChangeAspect="1"/>
          </p:cNvPicPr>
          <p:nvPr/>
        </p:nvPicPr>
        <p:blipFill>
          <a:blip r:embed="rId3"/>
          <a:stretch>
            <a:fillRect/>
          </a:stretch>
        </p:blipFill>
        <p:spPr>
          <a:xfrm>
            <a:off x="2917142" y="3429000"/>
            <a:ext cx="6357716" cy="2813678"/>
          </a:xfrm>
          <a:prstGeom prst="rect">
            <a:avLst/>
          </a:prstGeom>
        </p:spPr>
      </p:pic>
    </p:spTree>
    <p:extLst>
      <p:ext uri="{BB962C8B-B14F-4D97-AF65-F5344CB8AC3E}">
        <p14:creationId xmlns:p14="http://schemas.microsoft.com/office/powerpoint/2010/main" val="4821752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p:txBody>
          <a:bodyPr>
            <a:normAutofit/>
          </a:bodyPr>
          <a:lstStyle/>
          <a:p>
            <a:r>
              <a:rPr lang="es-GT" dirty="0"/>
              <a:t>Procesamiento del Trafico de Tránsito</a:t>
            </a:r>
          </a:p>
          <a:p>
            <a:pPr lvl="1"/>
            <a:r>
              <a:rPr lang="es-ES" dirty="0"/>
              <a:t>El tráfico de tránsito se reenvía a través del sistema local</a:t>
            </a:r>
          </a:p>
          <a:p>
            <a:pPr lvl="2"/>
            <a:r>
              <a:rPr lang="es-ES" dirty="0"/>
              <a:t>Ejemplos de trafico de transito incluye trafico </a:t>
            </a:r>
            <a:r>
              <a:rPr lang="es-ES" dirty="0" err="1"/>
              <a:t>unicast</a:t>
            </a:r>
            <a:r>
              <a:rPr lang="es-ES" dirty="0"/>
              <a:t> y </a:t>
            </a:r>
            <a:r>
              <a:rPr lang="es-ES" dirty="0" err="1"/>
              <a:t>multicast</a:t>
            </a:r>
            <a:endParaRPr lang="es-ES" dirty="0"/>
          </a:p>
          <a:p>
            <a:pPr lvl="3"/>
            <a:r>
              <a:rPr lang="es-ES" dirty="0" err="1"/>
              <a:t>Unicast</a:t>
            </a:r>
            <a:r>
              <a:rPr lang="es-ES" dirty="0"/>
              <a:t>: entra en un puerto de ingreso y es transmitido hacia exactamente un puerto de egreso</a:t>
            </a:r>
          </a:p>
          <a:p>
            <a:pPr lvl="3"/>
            <a:r>
              <a:rPr lang="es-ES" dirty="0" err="1"/>
              <a:t>Mutlicast</a:t>
            </a:r>
            <a:r>
              <a:rPr lang="es-ES" dirty="0"/>
              <a:t>: entra por un puerto de ingreso, y es enviado a través de múltiples puertos de egreso luego de </a:t>
            </a:r>
            <a:r>
              <a:rPr lang="es-ES"/>
              <a:t>su replicación.</a:t>
            </a:r>
            <a:endParaRPr lang="en-US" dirty="0"/>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4"/>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A276B473-7AB4-4C03-AC6E-8F9DD0B5D119}"/>
              </a:ext>
            </a:extLst>
          </p:cNvPr>
          <p:cNvPicPr>
            <a:picLocks noChangeAspect="1"/>
          </p:cNvPicPr>
          <p:nvPr/>
        </p:nvPicPr>
        <p:blipFill>
          <a:blip r:embed="rId3"/>
          <a:stretch>
            <a:fillRect/>
          </a:stretch>
        </p:blipFill>
        <p:spPr>
          <a:xfrm>
            <a:off x="2794271" y="3429000"/>
            <a:ext cx="6603457" cy="2921000"/>
          </a:xfrm>
          <a:prstGeom prst="rect">
            <a:avLst/>
          </a:prstGeom>
        </p:spPr>
      </p:pic>
    </p:spTree>
    <p:extLst>
      <p:ext uri="{BB962C8B-B14F-4D97-AF65-F5344CB8AC3E}">
        <p14:creationId xmlns:p14="http://schemas.microsoft.com/office/powerpoint/2010/main" val="34570976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a:xfrm>
            <a:off x="375355" y="1464908"/>
            <a:ext cx="11345590" cy="2803041"/>
          </a:xfrm>
        </p:spPr>
        <p:txBody>
          <a:bodyPr>
            <a:normAutofit/>
          </a:bodyPr>
          <a:lstStyle/>
          <a:p>
            <a:r>
              <a:rPr lang="es-GT" dirty="0"/>
              <a:t>Procesamiento del Tráfico de Excepción</a:t>
            </a:r>
          </a:p>
          <a:p>
            <a:pPr lvl="1"/>
            <a:r>
              <a:rPr lang="es-GT" dirty="0"/>
              <a:t>El trafico de excepción es </a:t>
            </a:r>
            <a:r>
              <a:rPr lang="es-GT" b="1" dirty="0"/>
              <a:t>procesado</a:t>
            </a:r>
            <a:r>
              <a:rPr lang="es-GT" dirty="0"/>
              <a:t> por el sistema local</a:t>
            </a:r>
          </a:p>
          <a:p>
            <a:pPr lvl="2"/>
            <a:r>
              <a:rPr lang="es-GT" dirty="0"/>
              <a:t>Trafico destinado al sistema local es procesado por el CPU del </a:t>
            </a:r>
            <a:r>
              <a:rPr lang="es-GT" dirty="0" err="1"/>
              <a:t>Routing</a:t>
            </a:r>
            <a:r>
              <a:rPr lang="es-GT" dirty="0"/>
              <a:t> </a:t>
            </a:r>
            <a:r>
              <a:rPr lang="es-GT" dirty="0" err="1"/>
              <a:t>Engine</a:t>
            </a:r>
            <a:r>
              <a:rPr lang="es-GT" dirty="0"/>
              <a:t>.</a:t>
            </a:r>
          </a:p>
          <a:p>
            <a:pPr lvl="2"/>
            <a:r>
              <a:rPr lang="es-GT" dirty="0"/>
              <a:t>En la mayoría de los casos, los procesos del </a:t>
            </a:r>
            <a:r>
              <a:rPr lang="es-GT" dirty="0" err="1"/>
              <a:t>Packet</a:t>
            </a:r>
            <a:r>
              <a:rPr lang="es-GT" dirty="0"/>
              <a:t> </a:t>
            </a:r>
            <a:r>
              <a:rPr lang="es-GT" dirty="0" err="1"/>
              <a:t>Forwarding</a:t>
            </a:r>
            <a:r>
              <a:rPr lang="es-GT" dirty="0"/>
              <a:t> </a:t>
            </a:r>
            <a:r>
              <a:rPr lang="es-GT" dirty="0" err="1"/>
              <a:t>Engine</a:t>
            </a:r>
            <a:r>
              <a:rPr lang="es-GT" dirty="0"/>
              <a:t> requieren la generación de mensajes ICMP, como los mensajes de expiración de TTL.</a:t>
            </a:r>
          </a:p>
          <a:p>
            <a:pPr lvl="2"/>
            <a:endParaRPr lang="es-GT" dirty="0"/>
          </a:p>
          <a:p>
            <a:pPr lvl="1"/>
            <a:endParaRPr lang="es-GT" dirty="0"/>
          </a:p>
          <a:p>
            <a:pPr lvl="2"/>
            <a:endParaRPr lang="en-US" dirty="0"/>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a:xfrm>
            <a:off x="2085975" y="22225"/>
            <a:ext cx="10106024" cy="484187"/>
          </a:xfrm>
        </p:spPr>
        <p:txBody>
          <a:bodyPr>
            <a:normAutofit fontScale="90000"/>
          </a:bodyPr>
          <a:lstStyle/>
          <a:p>
            <a:r>
              <a:rPr lang="es-ES" dirty="0"/>
              <a:t>Introducción al Sistema Operativo Junos</a:t>
            </a:r>
            <a:endParaRPr lang="en-US" dirty="0"/>
          </a:p>
        </p:txBody>
      </p:sp>
      <p:pic>
        <p:nvPicPr>
          <p:cNvPr id="11" name="Content Placeholder 10">
            <a:extLst>
              <a:ext uri="{FF2B5EF4-FFF2-40B4-BE49-F238E27FC236}">
                <a16:creationId xmlns:a16="http://schemas.microsoft.com/office/drawing/2014/main" id="{5473AF19-B794-4DE6-A463-DEFE29F188B3}"/>
              </a:ext>
            </a:extLst>
          </p:cNvPr>
          <p:cNvPicPr>
            <a:picLocks noGrp="1" noChangeAspect="1"/>
          </p:cNvPicPr>
          <p:nvPr>
            <p:ph sz="half" idx="13"/>
          </p:nvPr>
        </p:nvPicPr>
        <p:blipFill>
          <a:blip r:embed="rId3"/>
          <a:stretch>
            <a:fillRect/>
          </a:stretch>
        </p:blipFill>
        <p:spPr>
          <a:xfrm>
            <a:off x="2650712" y="3548063"/>
            <a:ext cx="6793738" cy="2801937"/>
          </a:xfrm>
        </p:spPr>
      </p:pic>
      <p:sp>
        <p:nvSpPr>
          <p:cNvPr id="5" name="Content Placeholder 4">
            <a:extLst>
              <a:ext uri="{FF2B5EF4-FFF2-40B4-BE49-F238E27FC236}">
                <a16:creationId xmlns:a16="http://schemas.microsoft.com/office/drawing/2014/main" id="{45DD6271-3696-4515-B1D3-E2C81E37D86F}"/>
              </a:ext>
            </a:extLst>
          </p:cNvPr>
          <p:cNvSpPr>
            <a:spLocks noGrp="1"/>
          </p:cNvSpPr>
          <p:nvPr>
            <p:ph sz="quarter" idx="14"/>
          </p:nvPr>
        </p:nvSpPr>
        <p:spPr>
          <a:xfrm>
            <a:off x="2085975" y="508000"/>
            <a:ext cx="7699551" cy="511175"/>
          </a:xfrm>
        </p:spPr>
        <p:txBody>
          <a:bodyPr/>
          <a:lstStyle/>
          <a:p>
            <a:r>
              <a:rPr lang="es-ES" dirty="0"/>
              <a:t>02: Fundamentos de Junos OS</a:t>
            </a:r>
            <a:endParaRPr lang="en-US" dirty="0"/>
          </a:p>
        </p:txBody>
      </p:sp>
    </p:spTree>
    <p:extLst>
      <p:ext uri="{BB962C8B-B14F-4D97-AF65-F5344CB8AC3E}">
        <p14:creationId xmlns:p14="http://schemas.microsoft.com/office/powerpoint/2010/main" val="2498462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3673" y="2083242"/>
            <a:ext cx="6660269" cy="1358458"/>
          </a:xfrm>
        </p:spPr>
        <p:txBody>
          <a:bodyPr>
            <a:normAutofit/>
          </a:bodyPr>
          <a:lstStyle/>
          <a:p>
            <a:r>
              <a:rPr lang="es-ES" dirty="0" err="1"/>
              <a:t>Dise</a:t>
            </a:r>
            <a:r>
              <a:rPr lang="es-GT" dirty="0" err="1"/>
              <a:t>ño</a:t>
            </a:r>
            <a:r>
              <a:rPr lang="es-GT" dirty="0"/>
              <a:t> y Arquitectura de Junos OS</a:t>
            </a:r>
            <a:endParaRPr lang="es-ES" dirty="0"/>
          </a:p>
        </p:txBody>
      </p:sp>
      <p:sp>
        <p:nvSpPr>
          <p:cNvPr id="12" name="Text Placeholder 11">
            <a:extLst>
              <a:ext uri="{FF2B5EF4-FFF2-40B4-BE49-F238E27FC236}">
                <a16:creationId xmlns:a16="http://schemas.microsoft.com/office/drawing/2014/main" id="{6D557538-D8AF-4733-ABDC-BD8EB139F28F}"/>
              </a:ext>
            </a:extLst>
          </p:cNvPr>
          <p:cNvSpPr>
            <a:spLocks noGrp="1"/>
          </p:cNvSpPr>
          <p:nvPr>
            <p:ph type="body" sz="quarter" idx="13"/>
          </p:nvPr>
        </p:nvSpPr>
        <p:spPr>
          <a:xfrm>
            <a:off x="393672" y="3993357"/>
            <a:ext cx="6442557" cy="1942079"/>
          </a:xfrm>
        </p:spPr>
        <p:txBody>
          <a:bodyPr/>
          <a:lstStyle/>
          <a:p>
            <a:r>
              <a:rPr lang="es-ES" dirty="0"/>
              <a:t>Describir el Junos OS y su arquitectura de diseño básica</a:t>
            </a:r>
          </a:p>
        </p:txBody>
      </p:sp>
    </p:spTree>
    <p:extLst>
      <p:ext uri="{BB962C8B-B14F-4D97-AF65-F5344CB8AC3E}">
        <p14:creationId xmlns:p14="http://schemas.microsoft.com/office/powerpoint/2010/main" val="13193718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a:xfrm>
            <a:off x="453364" y="1366220"/>
            <a:ext cx="11285272" cy="4983780"/>
          </a:xfrm>
        </p:spPr>
        <p:txBody>
          <a:bodyPr>
            <a:normAutofit/>
          </a:bodyPr>
          <a:lstStyle/>
          <a:p>
            <a:r>
              <a:rPr lang="es-GT" dirty="0"/>
              <a:t>Ejemplos de trafico de excepción</a:t>
            </a:r>
          </a:p>
          <a:p>
            <a:pPr lvl="1"/>
            <a:r>
              <a:rPr lang="es-ES" sz="2800" b="1" dirty="0"/>
              <a:t>Paquetes dirigidos al chasis</a:t>
            </a:r>
            <a:r>
              <a:rPr lang="es-ES" sz="2800" dirty="0"/>
              <a:t>, como actualizaciones de protocolo de enrutamiento, sesiones de Telnet, ping, </a:t>
            </a:r>
            <a:r>
              <a:rPr lang="es-ES" sz="2800" dirty="0" err="1"/>
              <a:t>traceroute</a:t>
            </a:r>
            <a:r>
              <a:rPr lang="es-ES" sz="2800" dirty="0"/>
              <a:t> y respuestas al tráfico procedente del RE.</a:t>
            </a:r>
          </a:p>
          <a:p>
            <a:pPr marL="457200" lvl="1" indent="0">
              <a:buNone/>
            </a:pPr>
            <a:endParaRPr lang="es-ES" sz="2800" dirty="0"/>
          </a:p>
          <a:p>
            <a:pPr lvl="1"/>
            <a:r>
              <a:rPr lang="es-ES" sz="2800" dirty="0"/>
              <a:t>Paquetes IP con el campo de </a:t>
            </a:r>
            <a:r>
              <a:rPr lang="es-ES" sz="2800" b="1" dirty="0"/>
              <a:t>opciones IP</a:t>
            </a:r>
            <a:r>
              <a:rPr lang="es-ES" sz="2800" dirty="0"/>
              <a:t> (las opciones en el encabezado IP del paquete rara vez se ven, pero el PFE se diseñó a propósito para no manejar opciones IP. Los paquetes con opciones IP deben enviarse al RE para su procesamiento);</a:t>
            </a:r>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spTree>
    <p:extLst>
      <p:ext uri="{BB962C8B-B14F-4D97-AF65-F5344CB8AC3E}">
        <p14:creationId xmlns:p14="http://schemas.microsoft.com/office/powerpoint/2010/main" val="40914110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a:xfrm>
            <a:off x="453364" y="1366220"/>
            <a:ext cx="11285272" cy="5141260"/>
          </a:xfrm>
        </p:spPr>
        <p:txBody>
          <a:bodyPr>
            <a:normAutofit/>
          </a:bodyPr>
          <a:lstStyle/>
          <a:p>
            <a:r>
              <a:rPr lang="es-GT" dirty="0"/>
              <a:t>Ejemplos de trafico de excepción</a:t>
            </a:r>
          </a:p>
          <a:p>
            <a:pPr lvl="1"/>
            <a:r>
              <a:rPr lang="es-ES" sz="2800" dirty="0"/>
              <a:t>Tráfico que requiere la generación de mensajes </a:t>
            </a:r>
            <a:r>
              <a:rPr lang="es-ES" sz="2800" b="1" dirty="0"/>
              <a:t>del Protocolo de mensajes de control de Internet (ICMP)</a:t>
            </a:r>
            <a:r>
              <a:rPr lang="es-ES" sz="2800" dirty="0"/>
              <a:t>, los mensajes </a:t>
            </a:r>
            <a:r>
              <a:rPr lang="es-ES" sz="2800" dirty="0" err="1"/>
              <a:t>lCMP</a:t>
            </a:r>
            <a:r>
              <a:rPr lang="es-ES" sz="2800" dirty="0"/>
              <a:t> se envían al origen del paquete para informar varias condiciones de error y para responder a las solicitudes de ping.</a:t>
            </a:r>
          </a:p>
          <a:p>
            <a:pPr marL="0" lvl="1" indent="0">
              <a:buNone/>
            </a:pPr>
            <a:endParaRPr lang="es-ES" sz="2800" dirty="0"/>
          </a:p>
          <a:p>
            <a:pPr marL="0" lvl="1" indent="0">
              <a:buNone/>
            </a:pPr>
            <a:r>
              <a:rPr lang="es-ES" sz="2800" dirty="0"/>
              <a:t>Los ejemplos de errores de </a:t>
            </a:r>
            <a:r>
              <a:rPr lang="es-ES" sz="2800" dirty="0" err="1"/>
              <a:t>lCMP</a:t>
            </a:r>
            <a:r>
              <a:rPr lang="es-ES" sz="2800" dirty="0"/>
              <a:t> incluyen mensajes de destino inalcanzable, que se envían cuando no hay una entrada presente en la tabla de reenvío para la dirección de destino del paquete, y mensajes de tiempo de vida (TTL) caducados, que se envían cuando el TTL de un paquete se reduce a cero. </a:t>
            </a:r>
            <a:r>
              <a:rPr lang="es-ES" sz="2800" b="1" dirty="0"/>
              <a:t>En la mayoría de los casos, el proceso PFE maneja la generación de mensajes </a:t>
            </a:r>
            <a:r>
              <a:rPr lang="es-ES" sz="2800" b="1" dirty="0" err="1"/>
              <a:t>lCMP</a:t>
            </a:r>
            <a:r>
              <a:rPr lang="es-ES" sz="2800" b="1" dirty="0"/>
              <a:t>.</a:t>
            </a:r>
            <a:endParaRPr lang="en-US" sz="2800" b="1"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spTree>
    <p:extLst>
      <p:ext uri="{BB962C8B-B14F-4D97-AF65-F5344CB8AC3E}">
        <p14:creationId xmlns:p14="http://schemas.microsoft.com/office/powerpoint/2010/main" val="37127639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p:txBody>
          <a:bodyPr/>
          <a:lstStyle/>
          <a:p>
            <a:r>
              <a:rPr lang="es-GT" dirty="0"/>
              <a:t>Procesamiento del Tráfico de Excepción</a:t>
            </a:r>
          </a:p>
          <a:p>
            <a:pPr lvl="1"/>
            <a:r>
              <a:rPr lang="es-ES" dirty="0"/>
              <a:t>El tráfico de excepción tiene una velocidad limitada en el enlace interno para proteger el motor de enrutamiento de posibles ataques de denegación de servicio (DOS).</a:t>
            </a:r>
          </a:p>
          <a:p>
            <a:pPr lvl="1"/>
            <a:r>
              <a:rPr lang="es-ES" dirty="0"/>
              <a:t>Se da preferencia al tráfico de control cuando existe congestión</a:t>
            </a:r>
            <a:endParaRPr lang="en-US" dirty="0"/>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4"/>
          </p:nvPr>
        </p:nvSpPr>
        <p:spPr/>
        <p:txBody>
          <a:bodyPr/>
          <a:lstStyle/>
          <a:p>
            <a:r>
              <a:rPr lang="es-ES" dirty="0"/>
              <a:t>02: Fundamentos de Junos OS</a:t>
            </a:r>
            <a:endParaRPr lang="en-US" dirty="0"/>
          </a:p>
        </p:txBody>
      </p:sp>
      <p:pic>
        <p:nvPicPr>
          <p:cNvPr id="13" name="Content Placeholder 12">
            <a:extLst>
              <a:ext uri="{FF2B5EF4-FFF2-40B4-BE49-F238E27FC236}">
                <a16:creationId xmlns:a16="http://schemas.microsoft.com/office/drawing/2014/main" id="{C0A63FB7-8687-4F92-B04C-86416C108D3F}"/>
              </a:ext>
            </a:extLst>
          </p:cNvPr>
          <p:cNvPicPr>
            <a:picLocks noGrp="1" noChangeAspect="1"/>
          </p:cNvPicPr>
          <p:nvPr>
            <p:ph sz="half" idx="13"/>
          </p:nvPr>
        </p:nvPicPr>
        <p:blipFill>
          <a:blip r:embed="rId3"/>
          <a:stretch>
            <a:fillRect/>
          </a:stretch>
        </p:blipFill>
        <p:spPr>
          <a:xfrm>
            <a:off x="3097816" y="3785205"/>
            <a:ext cx="6245750" cy="2564795"/>
          </a:xfrm>
        </p:spPr>
      </p:pic>
    </p:spTree>
    <p:extLst>
      <p:ext uri="{BB962C8B-B14F-4D97-AF65-F5344CB8AC3E}">
        <p14:creationId xmlns:p14="http://schemas.microsoft.com/office/powerpoint/2010/main" val="26745630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5E9CF0-990F-41D1-9C5C-C04810C61D86}"/>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FDEE246F-E62C-4BE5-9D06-896E7B464271}"/>
              </a:ext>
            </a:extLst>
          </p:cNvPr>
          <p:cNvSpPr>
            <a:spLocks noGrp="1"/>
          </p:cNvSpPr>
          <p:nvPr>
            <p:ph idx="1"/>
          </p:nvPr>
        </p:nvSpPr>
        <p:spPr/>
        <p:txBody>
          <a:bodyPr/>
          <a:lstStyle/>
          <a:p>
            <a:r>
              <a:rPr lang="es-GT" dirty="0"/>
              <a:t>Evolución del software Junos: Junos OS Modular y Virtualizado</a:t>
            </a:r>
            <a:endParaRPr lang="en-US" dirty="0"/>
          </a:p>
          <a:p>
            <a:endParaRPr lang="en-US" dirty="0"/>
          </a:p>
        </p:txBody>
      </p:sp>
      <p:sp>
        <p:nvSpPr>
          <p:cNvPr id="6" name="Content Placeholder 5">
            <a:extLst>
              <a:ext uri="{FF2B5EF4-FFF2-40B4-BE49-F238E27FC236}">
                <a16:creationId xmlns:a16="http://schemas.microsoft.com/office/drawing/2014/main" id="{33FC8F7F-8321-495A-AF1B-3E108BEAD62C}"/>
              </a:ext>
            </a:extLst>
          </p:cNvPr>
          <p:cNvSpPr>
            <a:spLocks noGrp="1"/>
          </p:cNvSpPr>
          <p:nvPr>
            <p:ph sz="quarter" idx="13"/>
          </p:nvPr>
        </p:nvSpPr>
        <p:spPr/>
        <p:txBody>
          <a:bodyPr/>
          <a:lstStyle/>
          <a:p>
            <a:r>
              <a:rPr lang="es-GT" dirty="0"/>
              <a:t>02: Fundamentos de Junos OS</a:t>
            </a:r>
            <a:endParaRPr lang="en-US" dirty="0"/>
          </a:p>
        </p:txBody>
      </p:sp>
      <p:pic>
        <p:nvPicPr>
          <p:cNvPr id="4" name="Picture 3">
            <a:extLst>
              <a:ext uri="{FF2B5EF4-FFF2-40B4-BE49-F238E27FC236}">
                <a16:creationId xmlns:a16="http://schemas.microsoft.com/office/drawing/2014/main" id="{C8CF6F51-968C-4384-9915-5CA2A50CF56A}"/>
              </a:ext>
            </a:extLst>
          </p:cNvPr>
          <p:cNvPicPr>
            <a:picLocks noChangeAspect="1"/>
          </p:cNvPicPr>
          <p:nvPr/>
        </p:nvPicPr>
        <p:blipFill>
          <a:blip r:embed="rId3"/>
          <a:stretch>
            <a:fillRect/>
          </a:stretch>
        </p:blipFill>
        <p:spPr>
          <a:xfrm>
            <a:off x="808377" y="2064859"/>
            <a:ext cx="10254745" cy="4287699"/>
          </a:xfrm>
          <a:prstGeom prst="rect">
            <a:avLst/>
          </a:prstGeom>
        </p:spPr>
      </p:pic>
    </p:spTree>
    <p:extLst>
      <p:ext uri="{BB962C8B-B14F-4D97-AF65-F5344CB8AC3E}">
        <p14:creationId xmlns:p14="http://schemas.microsoft.com/office/powerpoint/2010/main" val="223749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5E9CF0-990F-41D1-9C5C-C04810C61D86}"/>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FDEE246F-E62C-4BE5-9D06-896E7B464271}"/>
              </a:ext>
            </a:extLst>
          </p:cNvPr>
          <p:cNvSpPr>
            <a:spLocks noGrp="1"/>
          </p:cNvSpPr>
          <p:nvPr>
            <p:ph idx="1"/>
          </p:nvPr>
        </p:nvSpPr>
        <p:spPr/>
        <p:txBody>
          <a:bodyPr/>
          <a:lstStyle/>
          <a:p>
            <a:r>
              <a:rPr lang="es-GT" dirty="0"/>
              <a:t>Evolución del software Junos: Junos OS desagregado</a:t>
            </a:r>
            <a:endParaRPr lang="en-US" dirty="0"/>
          </a:p>
          <a:p>
            <a:endParaRPr lang="en-US" dirty="0"/>
          </a:p>
        </p:txBody>
      </p:sp>
      <p:sp>
        <p:nvSpPr>
          <p:cNvPr id="6" name="Content Placeholder 5">
            <a:extLst>
              <a:ext uri="{FF2B5EF4-FFF2-40B4-BE49-F238E27FC236}">
                <a16:creationId xmlns:a16="http://schemas.microsoft.com/office/drawing/2014/main" id="{33FC8F7F-8321-495A-AF1B-3E108BEAD62C}"/>
              </a:ext>
            </a:extLst>
          </p:cNvPr>
          <p:cNvSpPr>
            <a:spLocks noGrp="1"/>
          </p:cNvSpPr>
          <p:nvPr>
            <p:ph sz="quarter" idx="13"/>
          </p:nvPr>
        </p:nvSpPr>
        <p:spPr/>
        <p:txBody>
          <a:bodyPr/>
          <a:lstStyle/>
          <a:p>
            <a:r>
              <a:rPr lang="es-GT" dirty="0"/>
              <a:t>02: Fundamentos de Junos OS</a:t>
            </a:r>
            <a:endParaRPr lang="en-US" dirty="0"/>
          </a:p>
        </p:txBody>
      </p:sp>
      <p:pic>
        <p:nvPicPr>
          <p:cNvPr id="9" name="Picture 8">
            <a:extLst>
              <a:ext uri="{FF2B5EF4-FFF2-40B4-BE49-F238E27FC236}">
                <a16:creationId xmlns:a16="http://schemas.microsoft.com/office/drawing/2014/main" id="{AC158E99-CE11-46FA-A155-53EDCC033D15}"/>
              </a:ext>
            </a:extLst>
          </p:cNvPr>
          <p:cNvPicPr>
            <a:picLocks noChangeAspect="1"/>
          </p:cNvPicPr>
          <p:nvPr/>
        </p:nvPicPr>
        <p:blipFill>
          <a:blip r:embed="rId3"/>
          <a:stretch>
            <a:fillRect/>
          </a:stretch>
        </p:blipFill>
        <p:spPr>
          <a:xfrm>
            <a:off x="899782" y="2130186"/>
            <a:ext cx="10392436" cy="4321129"/>
          </a:xfrm>
          <a:prstGeom prst="rect">
            <a:avLst/>
          </a:prstGeom>
        </p:spPr>
      </p:pic>
    </p:spTree>
    <p:extLst>
      <p:ext uri="{BB962C8B-B14F-4D97-AF65-F5344CB8AC3E}">
        <p14:creationId xmlns:p14="http://schemas.microsoft.com/office/powerpoint/2010/main" val="16192118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DEE246F-E62C-4BE5-9D06-896E7B464271}"/>
              </a:ext>
            </a:extLst>
          </p:cNvPr>
          <p:cNvSpPr>
            <a:spLocks noGrp="1"/>
          </p:cNvSpPr>
          <p:nvPr>
            <p:ph sz="half" idx="1"/>
          </p:nvPr>
        </p:nvSpPr>
        <p:spPr>
          <a:xfrm>
            <a:off x="374649" y="1465263"/>
            <a:ext cx="7538427" cy="5134829"/>
          </a:xfrm>
        </p:spPr>
        <p:txBody>
          <a:bodyPr>
            <a:normAutofit fontScale="85000" lnSpcReduction="10000"/>
          </a:bodyPr>
          <a:lstStyle/>
          <a:p>
            <a:r>
              <a:rPr lang="es-GT" dirty="0"/>
              <a:t>Evolución del software Junos: Junos OS desagregado</a:t>
            </a:r>
            <a:endParaRPr lang="en-US" dirty="0"/>
          </a:p>
          <a:p>
            <a:pPr lvl="1"/>
            <a:r>
              <a:rPr lang="es-ES" dirty="0"/>
              <a:t>Los dispositivos de la serie NFX utilizan Junos OS desagregados. </a:t>
            </a:r>
          </a:p>
          <a:p>
            <a:pPr lvl="1"/>
            <a:r>
              <a:rPr lang="es-ES" dirty="0"/>
              <a:t>Las ventajas de Junos desagregado incluyen lo siguiente:</a:t>
            </a:r>
          </a:p>
          <a:p>
            <a:pPr lvl="2"/>
            <a:r>
              <a:rPr lang="es-ES" dirty="0"/>
              <a:t>Quitar los controladores de la plataforma y el motor de reenvío de la imagen del plano de control y ejecutarlos en otro subproceso mejora significativamente el rendimiento del plano de control.</a:t>
            </a:r>
          </a:p>
          <a:p>
            <a:pPr lvl="2"/>
            <a:r>
              <a:rPr lang="es-ES" dirty="0"/>
              <a:t>Junos VM ahora es independiente del hardware y se enfoca solo en el plano de control, lo que acelera el proceso de innovación.</a:t>
            </a:r>
          </a:p>
          <a:p>
            <a:pPr lvl="2"/>
            <a:r>
              <a:rPr lang="es-ES" dirty="0"/>
              <a:t>Linux es un sistema operativo de subprocesos múltiples, las CPU son de varios núcleos. La arquitectura de Junos desagregada permite que Junos conecte el software a diferentes núcleos de procesador, y los archivos binarios de terceros u otras aplicaciones pueden hacer uso de núcleos de CPU adicionales.</a:t>
            </a:r>
          </a:p>
          <a:p>
            <a:pPr lvl="2"/>
            <a:r>
              <a:rPr lang="es-ES" dirty="0"/>
              <a:t>Se facilita la actualización de software en servicio (ISSU). Diferentes versiones de Junos pueden ejecutarse en máquinas virtuales separadas.</a:t>
            </a:r>
          </a:p>
          <a:p>
            <a:pPr lvl="2"/>
            <a:r>
              <a:rPr lang="es-ES" dirty="0"/>
              <a:t>La infraestructura de virtualización permite a los usuarios instalar aplicaciones y herramientas de terceros en plataformas de conmutación, enrutamiento y seguridad compatibles.</a:t>
            </a:r>
            <a:endParaRPr lang="en-US" dirty="0"/>
          </a:p>
          <a:p>
            <a:pPr lvl="3"/>
            <a:r>
              <a:rPr lang="en-US" dirty="0">
                <a:hlinkClick r:id="rId3"/>
              </a:rPr>
              <a:t>https://www.juniper.net/documentation/us/en/software/junos/nfx250-jdm/topics/topic-map/jdm_architecture_overview.html</a:t>
            </a:r>
            <a:endParaRPr lang="en-US" dirty="0"/>
          </a:p>
        </p:txBody>
      </p:sp>
      <p:sp>
        <p:nvSpPr>
          <p:cNvPr id="3" name="Title 2">
            <a:extLst>
              <a:ext uri="{FF2B5EF4-FFF2-40B4-BE49-F238E27FC236}">
                <a16:creationId xmlns:a16="http://schemas.microsoft.com/office/drawing/2014/main" id="{DB5E9CF0-990F-41D1-9C5C-C04810C61D86}"/>
              </a:ext>
            </a:extLst>
          </p:cNvPr>
          <p:cNvSpPr>
            <a:spLocks noGrp="1"/>
          </p:cNvSpPr>
          <p:nvPr>
            <p:ph type="title"/>
          </p:nvPr>
        </p:nvSpPr>
        <p:spPr>
          <a:xfrm>
            <a:off x="2085975" y="22225"/>
            <a:ext cx="10106024" cy="484187"/>
          </a:xfrm>
        </p:spPr>
        <p:txBody>
          <a:bodyPr>
            <a:normAutofit fontScale="90000"/>
          </a:bodyPr>
          <a:lstStyle/>
          <a:p>
            <a:r>
              <a:rPr lang="es-ES"/>
              <a:t>Introducción al Sistema Operativo Junos</a:t>
            </a:r>
            <a:endParaRPr lang="en-US" dirty="0"/>
          </a:p>
        </p:txBody>
      </p:sp>
      <p:pic>
        <p:nvPicPr>
          <p:cNvPr id="20" name="Content Placeholder 19">
            <a:extLst>
              <a:ext uri="{FF2B5EF4-FFF2-40B4-BE49-F238E27FC236}">
                <a16:creationId xmlns:a16="http://schemas.microsoft.com/office/drawing/2014/main" id="{9FBFDC19-C6AC-469B-820D-A0D6530A8344}"/>
              </a:ext>
            </a:extLst>
          </p:cNvPr>
          <p:cNvPicPr>
            <a:picLocks noGrp="1" noChangeAspect="1"/>
          </p:cNvPicPr>
          <p:nvPr>
            <p:ph sz="half" idx="13"/>
          </p:nvPr>
        </p:nvPicPr>
        <p:blipFill>
          <a:blip r:embed="rId4"/>
          <a:stretch>
            <a:fillRect/>
          </a:stretch>
        </p:blipFill>
        <p:spPr>
          <a:xfrm>
            <a:off x="8217877" y="2657914"/>
            <a:ext cx="3355405" cy="2264217"/>
          </a:xfrm>
        </p:spPr>
      </p:pic>
      <p:sp>
        <p:nvSpPr>
          <p:cNvPr id="7" name="Content Placeholder 6">
            <a:extLst>
              <a:ext uri="{FF2B5EF4-FFF2-40B4-BE49-F238E27FC236}">
                <a16:creationId xmlns:a16="http://schemas.microsoft.com/office/drawing/2014/main" id="{7760BA6E-B924-4E98-86DA-152CC6A98461}"/>
              </a:ext>
            </a:extLst>
          </p:cNvPr>
          <p:cNvSpPr>
            <a:spLocks noGrp="1"/>
          </p:cNvSpPr>
          <p:nvPr>
            <p:ph sz="quarter" idx="14"/>
          </p:nvPr>
        </p:nvSpPr>
        <p:spPr>
          <a:xfrm>
            <a:off x="2085975" y="508000"/>
            <a:ext cx="7699551" cy="511175"/>
          </a:xfrm>
        </p:spPr>
        <p:txBody>
          <a:bodyPr/>
          <a:lstStyle/>
          <a:p>
            <a:r>
              <a:rPr lang="es-GT" dirty="0"/>
              <a:t>02: Fundamentos de Junos OS</a:t>
            </a:r>
            <a:endParaRPr lang="en-US" dirty="0"/>
          </a:p>
          <a:p>
            <a:endParaRPr lang="en-US" dirty="0"/>
          </a:p>
          <a:p>
            <a:endParaRPr lang="en-US" dirty="0"/>
          </a:p>
        </p:txBody>
      </p:sp>
    </p:spTree>
    <p:extLst>
      <p:ext uri="{BB962C8B-B14F-4D97-AF65-F5344CB8AC3E}">
        <p14:creationId xmlns:p14="http://schemas.microsoft.com/office/powerpoint/2010/main" val="38674569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5E9CF0-990F-41D1-9C5C-C04810C61D86}"/>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FDEE246F-E62C-4BE5-9D06-896E7B464271}"/>
              </a:ext>
            </a:extLst>
          </p:cNvPr>
          <p:cNvSpPr>
            <a:spLocks noGrp="1"/>
          </p:cNvSpPr>
          <p:nvPr>
            <p:ph idx="1"/>
          </p:nvPr>
        </p:nvSpPr>
        <p:spPr/>
        <p:txBody>
          <a:bodyPr>
            <a:normAutofit/>
          </a:bodyPr>
          <a:lstStyle/>
          <a:p>
            <a:r>
              <a:rPr lang="es-GT" dirty="0"/>
              <a:t>Evolución del </a:t>
            </a:r>
            <a:r>
              <a:rPr lang="es-GT" dirty="0" err="1"/>
              <a:t>Sotware</a:t>
            </a:r>
            <a:r>
              <a:rPr lang="es-GT" dirty="0"/>
              <a:t> Junos: El siguiente paso – Junos OS </a:t>
            </a:r>
            <a:r>
              <a:rPr lang="es-GT" dirty="0" err="1"/>
              <a:t>Evolved</a:t>
            </a:r>
            <a:r>
              <a:rPr lang="es-GT" dirty="0"/>
              <a:t>:</a:t>
            </a:r>
            <a:endParaRPr lang="en-US" dirty="0"/>
          </a:p>
          <a:p>
            <a:pPr lvl="1"/>
            <a:endParaRPr lang="es-ES" dirty="0"/>
          </a:p>
          <a:p>
            <a:pPr lvl="1"/>
            <a:endParaRPr lang="es-ES" dirty="0"/>
          </a:p>
        </p:txBody>
      </p:sp>
      <p:sp>
        <p:nvSpPr>
          <p:cNvPr id="2" name="Content Placeholder 1">
            <a:extLst>
              <a:ext uri="{FF2B5EF4-FFF2-40B4-BE49-F238E27FC236}">
                <a16:creationId xmlns:a16="http://schemas.microsoft.com/office/drawing/2014/main" id="{64E943A1-C046-4514-902F-A22BB7D16F71}"/>
              </a:ext>
            </a:extLst>
          </p:cNvPr>
          <p:cNvSpPr>
            <a:spLocks noGrp="1"/>
          </p:cNvSpPr>
          <p:nvPr>
            <p:ph sz="quarter" idx="13"/>
          </p:nvPr>
        </p:nvSpPr>
        <p:spPr/>
        <p:txBody>
          <a:bodyPr/>
          <a:lstStyle/>
          <a:p>
            <a:r>
              <a:rPr lang="es-GT" dirty="0"/>
              <a:t>02: Fundamentos de Junos OS</a:t>
            </a:r>
            <a:endParaRPr lang="en-US" dirty="0"/>
          </a:p>
          <a:p>
            <a:endParaRPr lang="en-US" dirty="0"/>
          </a:p>
        </p:txBody>
      </p:sp>
      <p:pic>
        <p:nvPicPr>
          <p:cNvPr id="11" name="Picture 10">
            <a:extLst>
              <a:ext uri="{FF2B5EF4-FFF2-40B4-BE49-F238E27FC236}">
                <a16:creationId xmlns:a16="http://schemas.microsoft.com/office/drawing/2014/main" id="{84F0562A-503A-4679-BF0F-CCFE3A14FED9}"/>
              </a:ext>
            </a:extLst>
          </p:cNvPr>
          <p:cNvPicPr>
            <a:picLocks noChangeAspect="1"/>
          </p:cNvPicPr>
          <p:nvPr/>
        </p:nvPicPr>
        <p:blipFill>
          <a:blip r:embed="rId3"/>
          <a:stretch>
            <a:fillRect/>
          </a:stretch>
        </p:blipFill>
        <p:spPr>
          <a:xfrm>
            <a:off x="986637" y="2034624"/>
            <a:ext cx="10218726" cy="4334853"/>
          </a:xfrm>
          <a:prstGeom prst="rect">
            <a:avLst/>
          </a:prstGeom>
        </p:spPr>
      </p:pic>
    </p:spTree>
    <p:extLst>
      <p:ext uri="{BB962C8B-B14F-4D97-AF65-F5344CB8AC3E}">
        <p14:creationId xmlns:p14="http://schemas.microsoft.com/office/powerpoint/2010/main" val="25216987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DEE246F-E62C-4BE5-9D06-896E7B464271}"/>
              </a:ext>
            </a:extLst>
          </p:cNvPr>
          <p:cNvSpPr>
            <a:spLocks noGrp="1"/>
          </p:cNvSpPr>
          <p:nvPr>
            <p:ph sz="half" idx="1"/>
          </p:nvPr>
        </p:nvSpPr>
        <p:spPr>
          <a:xfrm>
            <a:off x="375354" y="1464907"/>
            <a:ext cx="5873045" cy="5116001"/>
          </a:xfrm>
        </p:spPr>
        <p:txBody>
          <a:bodyPr>
            <a:normAutofit fontScale="92500" lnSpcReduction="20000"/>
          </a:bodyPr>
          <a:lstStyle/>
          <a:p>
            <a:r>
              <a:rPr lang="es-GT" dirty="0"/>
              <a:t>Evolución del </a:t>
            </a:r>
            <a:r>
              <a:rPr lang="es-GT" dirty="0" err="1"/>
              <a:t>Sotware</a:t>
            </a:r>
            <a:r>
              <a:rPr lang="es-GT" dirty="0"/>
              <a:t> Junos: El siguiente paso – Junos OS </a:t>
            </a:r>
            <a:r>
              <a:rPr lang="es-GT" dirty="0" err="1"/>
              <a:t>Evolved</a:t>
            </a:r>
            <a:r>
              <a:rPr lang="es-GT" dirty="0"/>
              <a:t>:</a:t>
            </a:r>
            <a:endParaRPr lang="en-US" dirty="0"/>
          </a:p>
          <a:p>
            <a:pPr lvl="1"/>
            <a:r>
              <a:rPr lang="es-ES" dirty="0"/>
              <a:t>La ultima etapa de evolución de Junos sigue la tendencia de la computación en la nube, donde los sistemas aprovechan los grupos de hardware para realizar tareas. -&gt; </a:t>
            </a:r>
            <a:r>
              <a:rPr lang="es-ES" b="1" dirty="0"/>
              <a:t>Junos </a:t>
            </a:r>
            <a:r>
              <a:rPr lang="es-ES" b="1" dirty="0" err="1"/>
              <a:t>Evolve</a:t>
            </a:r>
            <a:endParaRPr lang="es-ES" b="1" dirty="0"/>
          </a:p>
          <a:p>
            <a:pPr lvl="1"/>
            <a:r>
              <a:rPr lang="es-ES" dirty="0"/>
              <a:t>Debido a que las funciones principales del Junos heredado se adjuntaron al </a:t>
            </a:r>
            <a:r>
              <a:rPr lang="es-ES" dirty="0" err="1"/>
              <a:t>kernel</a:t>
            </a:r>
            <a:r>
              <a:rPr lang="es-ES" dirty="0"/>
              <a:t> directamente como </a:t>
            </a:r>
            <a:r>
              <a:rPr lang="es-ES" dirty="0" err="1"/>
              <a:t>deamon</a:t>
            </a:r>
            <a:r>
              <a:rPr lang="es-ES" dirty="0"/>
              <a:t> de software, los procesos del </a:t>
            </a:r>
            <a:r>
              <a:rPr lang="es-ES" dirty="0" err="1"/>
              <a:t>deamon</a:t>
            </a:r>
            <a:r>
              <a:rPr lang="es-ES" dirty="0"/>
              <a:t> se han rediseñado para ejecutarse independientemente del </a:t>
            </a:r>
            <a:r>
              <a:rPr lang="es-ES" dirty="0" err="1"/>
              <a:t>kernel</a:t>
            </a:r>
            <a:r>
              <a:rPr lang="es-ES" dirty="0"/>
              <a:t>.</a:t>
            </a:r>
          </a:p>
          <a:p>
            <a:pPr lvl="1"/>
            <a:r>
              <a:rPr lang="es-ES" dirty="0"/>
              <a:t>En Junos antiguo, la información relacionada con un </a:t>
            </a:r>
            <a:r>
              <a:rPr lang="es-ES" dirty="0" err="1"/>
              <a:t>deamon</a:t>
            </a:r>
            <a:r>
              <a:rPr lang="es-ES" dirty="0"/>
              <a:t> es administrada, modificada y almacenada por el </a:t>
            </a:r>
            <a:r>
              <a:rPr lang="es-ES" dirty="0" err="1"/>
              <a:t>deamon</a:t>
            </a:r>
            <a:r>
              <a:rPr lang="es-ES" dirty="0"/>
              <a:t> respectivo</a:t>
            </a:r>
          </a:p>
          <a:p>
            <a:pPr lvl="1"/>
            <a:r>
              <a:rPr lang="es-ES" dirty="0"/>
              <a:t>Con Junos evolucionado, las aplicaciones que realizan funciones ya no almacenan la información que procesan internamente en la aplicación.</a:t>
            </a:r>
            <a:endParaRPr lang="en-US" dirty="0"/>
          </a:p>
        </p:txBody>
      </p:sp>
      <p:sp>
        <p:nvSpPr>
          <p:cNvPr id="3" name="Title 2">
            <a:extLst>
              <a:ext uri="{FF2B5EF4-FFF2-40B4-BE49-F238E27FC236}">
                <a16:creationId xmlns:a16="http://schemas.microsoft.com/office/drawing/2014/main" id="{DB5E9CF0-990F-41D1-9C5C-C04810C61D86}"/>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10" name="Content Placeholder 9">
            <a:extLst>
              <a:ext uri="{FF2B5EF4-FFF2-40B4-BE49-F238E27FC236}">
                <a16:creationId xmlns:a16="http://schemas.microsoft.com/office/drawing/2014/main" id="{C33AE7CD-2250-42C9-B98C-90ADA5975BF6}"/>
              </a:ext>
            </a:extLst>
          </p:cNvPr>
          <p:cNvSpPr>
            <a:spLocks noGrp="1"/>
          </p:cNvSpPr>
          <p:nvPr>
            <p:ph sz="quarter" idx="14"/>
          </p:nvPr>
        </p:nvSpPr>
        <p:spPr/>
        <p:txBody>
          <a:bodyPr/>
          <a:lstStyle/>
          <a:p>
            <a:endParaRPr lang="en-US"/>
          </a:p>
        </p:txBody>
      </p:sp>
      <p:pic>
        <p:nvPicPr>
          <p:cNvPr id="12" name="Content Placeholder 11">
            <a:extLst>
              <a:ext uri="{FF2B5EF4-FFF2-40B4-BE49-F238E27FC236}">
                <a16:creationId xmlns:a16="http://schemas.microsoft.com/office/drawing/2014/main" id="{041D5588-4B25-461B-BD69-EB685127F4C2}"/>
              </a:ext>
            </a:extLst>
          </p:cNvPr>
          <p:cNvPicPr>
            <a:picLocks noGrp="1" noChangeAspect="1"/>
          </p:cNvPicPr>
          <p:nvPr>
            <p:ph sz="half" idx="13"/>
          </p:nvPr>
        </p:nvPicPr>
        <p:blipFill>
          <a:blip r:embed="rId3"/>
          <a:stretch>
            <a:fillRect/>
          </a:stretch>
        </p:blipFill>
        <p:spPr>
          <a:xfrm>
            <a:off x="6477000" y="2522821"/>
            <a:ext cx="5340350" cy="2226696"/>
          </a:xfrm>
          <a:prstGeom prst="rect">
            <a:avLst/>
          </a:prstGeom>
        </p:spPr>
      </p:pic>
    </p:spTree>
    <p:extLst>
      <p:ext uri="{BB962C8B-B14F-4D97-AF65-F5344CB8AC3E}">
        <p14:creationId xmlns:p14="http://schemas.microsoft.com/office/powerpoint/2010/main" val="3127873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5E9CF0-990F-41D1-9C5C-C04810C61D86}"/>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FDEE246F-E62C-4BE5-9D06-896E7B464271}"/>
              </a:ext>
            </a:extLst>
          </p:cNvPr>
          <p:cNvSpPr>
            <a:spLocks noGrp="1"/>
          </p:cNvSpPr>
          <p:nvPr>
            <p:ph idx="1"/>
          </p:nvPr>
        </p:nvSpPr>
        <p:spPr/>
        <p:txBody>
          <a:bodyPr>
            <a:normAutofit fontScale="92500" lnSpcReduction="20000"/>
          </a:bodyPr>
          <a:lstStyle/>
          <a:p>
            <a:r>
              <a:rPr lang="es-GT" dirty="0"/>
              <a:t>Evolución del Software Junos</a:t>
            </a:r>
          </a:p>
          <a:p>
            <a:pPr lvl="1"/>
            <a:r>
              <a:rPr lang="es-ES" dirty="0"/>
              <a:t>Se pueden implementar aplicaciones de terceros desarrolladas para ejecutarse en el hipervisor</a:t>
            </a:r>
          </a:p>
          <a:p>
            <a:pPr lvl="1"/>
            <a:r>
              <a:rPr lang="es-ES" dirty="0"/>
              <a:t>Se pueden desarrollar aplicaciones de terceros como consumidores de esa información de estado, que recuperan información del almacén de datos para administradores, plataformas de gestión, etc.</a:t>
            </a:r>
          </a:p>
          <a:p>
            <a:pPr lvl="1"/>
            <a:r>
              <a:rPr lang="es-ES" dirty="0"/>
              <a:t>Los dispositivos Junos OS no son compatibles con el nuevo </a:t>
            </a:r>
            <a:r>
              <a:rPr lang="es-ES" dirty="0" err="1"/>
              <a:t>kernel</a:t>
            </a:r>
            <a:r>
              <a:rPr lang="es-ES" dirty="0"/>
              <a:t> de Linux ni con las capacidades de procesamiento distribuido necesarias para ejecutar Junos OS </a:t>
            </a:r>
            <a:r>
              <a:rPr lang="es-ES" dirty="0" err="1"/>
              <a:t>Evolved</a:t>
            </a:r>
            <a:r>
              <a:rPr lang="es-ES" dirty="0"/>
              <a:t>.</a:t>
            </a:r>
          </a:p>
          <a:p>
            <a:pPr lvl="1"/>
            <a:r>
              <a:rPr lang="es-ES" dirty="0"/>
              <a:t>Actualmente. Junos OS </a:t>
            </a:r>
            <a:r>
              <a:rPr lang="es-ES" dirty="0" err="1"/>
              <a:t>Evolved</a:t>
            </a:r>
            <a:r>
              <a:rPr lang="es-ES" dirty="0"/>
              <a:t> está planificado para las plataformas orientadas al dominio de la nube, como los dispositivos de las series QFX y PTX. </a:t>
            </a:r>
          </a:p>
          <a:p>
            <a:pPr lvl="1"/>
            <a:r>
              <a:rPr lang="es-ES" dirty="0"/>
              <a:t>Eventualmente, todo el nuevo hardware de Juniper puede admitir Junos OS </a:t>
            </a:r>
            <a:r>
              <a:rPr lang="es-ES" dirty="0" err="1"/>
              <a:t>Evolved</a:t>
            </a:r>
            <a:r>
              <a:rPr lang="es-ES" dirty="0"/>
              <a:t>.</a:t>
            </a:r>
            <a:endParaRPr lang="en-US" dirty="0"/>
          </a:p>
          <a:p>
            <a:pPr lvl="1"/>
            <a:endParaRPr lang="es-ES" dirty="0"/>
          </a:p>
          <a:p>
            <a:pPr lvl="1"/>
            <a:r>
              <a:rPr lang="en-US" dirty="0">
                <a:hlinkClick r:id="rId3"/>
              </a:rPr>
              <a:t>https://www.juniper.net/documentation/us/en/software/junos/overview-evo/topics/concept/evo-overview.html</a:t>
            </a:r>
            <a:endParaRPr lang="es-ES" dirty="0"/>
          </a:p>
          <a:p>
            <a:pPr lvl="1"/>
            <a:r>
              <a:rPr lang="en-US" dirty="0">
                <a:hlinkClick r:id="rId4"/>
              </a:rPr>
              <a:t>https://www.juniper.net/us/en.html</a:t>
            </a:r>
            <a:endParaRPr lang="es-ES" dirty="0"/>
          </a:p>
          <a:p>
            <a:pPr lvl="1"/>
            <a:endParaRPr lang="en-US" dirty="0"/>
          </a:p>
          <a:p>
            <a:endParaRPr lang="en-US" dirty="0"/>
          </a:p>
        </p:txBody>
      </p:sp>
      <p:sp>
        <p:nvSpPr>
          <p:cNvPr id="6" name="Content Placeholder 5">
            <a:extLst>
              <a:ext uri="{FF2B5EF4-FFF2-40B4-BE49-F238E27FC236}">
                <a16:creationId xmlns:a16="http://schemas.microsoft.com/office/drawing/2014/main" id="{F303D725-FF21-4A0B-BC48-796A3792D006}"/>
              </a:ext>
            </a:extLst>
          </p:cNvPr>
          <p:cNvSpPr>
            <a:spLocks noGrp="1"/>
          </p:cNvSpPr>
          <p:nvPr>
            <p:ph sz="quarter" idx="13"/>
          </p:nvPr>
        </p:nvSpPr>
        <p:spPr/>
        <p:txBody>
          <a:bodyPr/>
          <a:lstStyle/>
          <a:p>
            <a:r>
              <a:rPr lang="es-ES" dirty="0"/>
              <a:t>02: Fundamentos de Junos OS</a:t>
            </a:r>
            <a:endParaRPr lang="en-US" dirty="0"/>
          </a:p>
          <a:p>
            <a:endParaRPr lang="en-US" dirty="0"/>
          </a:p>
        </p:txBody>
      </p:sp>
    </p:spTree>
    <p:extLst>
      <p:ext uri="{BB962C8B-B14F-4D97-AF65-F5344CB8AC3E}">
        <p14:creationId xmlns:p14="http://schemas.microsoft.com/office/powerpoint/2010/main" val="5787233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5E9CF0-990F-41D1-9C5C-C04810C61D86}"/>
              </a:ext>
            </a:extLst>
          </p:cNvPr>
          <p:cNvSpPr>
            <a:spLocks noGrp="1"/>
          </p:cNvSpPr>
          <p:nvPr>
            <p:ph type="title"/>
          </p:nvPr>
        </p:nvSpPr>
        <p:spPr>
          <a:xfrm>
            <a:off x="2085975" y="22225"/>
            <a:ext cx="10106024" cy="484187"/>
          </a:xfrm>
        </p:spPr>
        <p:txBody>
          <a:bodyPr>
            <a:normAutofit fontScale="90000"/>
          </a:bodyPr>
          <a:lstStyle/>
          <a:p>
            <a:r>
              <a:rPr lang="es-ES" dirty="0"/>
              <a:t>Introducción al Sistema Operativo Junos</a:t>
            </a:r>
            <a:endParaRPr lang="en-US" dirty="0"/>
          </a:p>
        </p:txBody>
      </p:sp>
      <p:sp>
        <p:nvSpPr>
          <p:cNvPr id="6" name="Content Placeholder 5">
            <a:extLst>
              <a:ext uri="{FF2B5EF4-FFF2-40B4-BE49-F238E27FC236}">
                <a16:creationId xmlns:a16="http://schemas.microsoft.com/office/drawing/2014/main" id="{479820B5-DC97-4D68-A89E-F1DBDFA3EF01}"/>
              </a:ext>
            </a:extLst>
          </p:cNvPr>
          <p:cNvSpPr>
            <a:spLocks noGrp="1"/>
          </p:cNvSpPr>
          <p:nvPr>
            <p:ph sz="quarter" idx="13"/>
          </p:nvPr>
        </p:nvSpPr>
        <p:spPr>
          <a:xfrm>
            <a:off x="2085975" y="508000"/>
            <a:ext cx="7699551" cy="511175"/>
          </a:xfrm>
        </p:spPr>
        <p:txBody>
          <a:bodyPr/>
          <a:lstStyle/>
          <a:p>
            <a:r>
              <a:rPr lang="es-GT" dirty="0"/>
              <a:t>02: Fundamentos de Junos OS</a:t>
            </a:r>
            <a:endParaRPr lang="en-US" dirty="0"/>
          </a:p>
        </p:txBody>
      </p:sp>
      <p:pic>
        <p:nvPicPr>
          <p:cNvPr id="1028" name="Picture 4" descr="Junos OS® Evolved: Juniper&amp;#39;s Industry-Leading Network Operating System  (NOS) for the Future | Official Juniper Networks Blogs">
            <a:extLst>
              <a:ext uri="{FF2B5EF4-FFF2-40B4-BE49-F238E27FC236}">
                <a16:creationId xmlns:a16="http://schemas.microsoft.com/office/drawing/2014/main" id="{A9536950-DB5C-4DD7-BE5F-2DDB2470ADF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283764" y="1546720"/>
            <a:ext cx="8922617" cy="501897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DA5A32E-40F8-41CE-B24A-D81980479861}"/>
              </a:ext>
            </a:extLst>
          </p:cNvPr>
          <p:cNvSpPr txBox="1"/>
          <p:nvPr/>
        </p:nvSpPr>
        <p:spPr>
          <a:xfrm>
            <a:off x="494675" y="1364105"/>
            <a:ext cx="2323476" cy="369332"/>
          </a:xfrm>
          <a:prstGeom prst="rect">
            <a:avLst/>
          </a:prstGeom>
          <a:noFill/>
        </p:spPr>
        <p:txBody>
          <a:bodyPr wrap="square" rtlCol="0">
            <a:spAutoFit/>
          </a:bodyPr>
          <a:lstStyle/>
          <a:p>
            <a:r>
              <a:rPr lang="en-US" dirty="0"/>
              <a:t>Junos OS Evolved</a:t>
            </a:r>
          </a:p>
        </p:txBody>
      </p:sp>
    </p:spTree>
    <p:extLst>
      <p:ext uri="{BB962C8B-B14F-4D97-AF65-F5344CB8AC3E}">
        <p14:creationId xmlns:p14="http://schemas.microsoft.com/office/powerpoint/2010/main" val="1683068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30D22-5081-4DE8-A710-E64F371C4EAC}"/>
              </a:ext>
            </a:extLst>
          </p:cNvPr>
          <p:cNvSpPr>
            <a:spLocks noGrp="1"/>
          </p:cNvSpPr>
          <p:nvPr>
            <p:ph type="title"/>
          </p:nvPr>
        </p:nvSpPr>
        <p:spPr>
          <a:xfrm>
            <a:off x="2085975" y="22225"/>
            <a:ext cx="10106024" cy="484187"/>
          </a:xfrm>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7DCD1372-1698-4C05-97BE-9CD71156398F}"/>
              </a:ext>
            </a:extLst>
          </p:cNvPr>
          <p:cNvSpPr>
            <a:spLocks noGrp="1"/>
          </p:cNvSpPr>
          <p:nvPr>
            <p:ph idx="1"/>
          </p:nvPr>
        </p:nvSpPr>
        <p:spPr>
          <a:xfrm>
            <a:off x="454024" y="1366839"/>
            <a:ext cx="10106025" cy="4983162"/>
          </a:xfrm>
        </p:spPr>
        <p:txBody>
          <a:bodyPr vert="horz" lIns="91440" tIns="45720" rIns="91440" bIns="45720" rtlCol="0" anchor="t">
            <a:normAutofit lnSpcReduction="10000"/>
          </a:bodyPr>
          <a:lstStyle/>
          <a:p>
            <a:r>
              <a:rPr lang="es-ES" dirty="0"/>
              <a:t>Junos OS</a:t>
            </a:r>
          </a:p>
          <a:p>
            <a:pPr marL="0" lvl="1" indent="0">
              <a:buNone/>
            </a:pPr>
            <a:r>
              <a:rPr lang="es-ES" dirty="0"/>
              <a:t>Junos OS es el sistema operativo único que impulsa la amplia cartera de productos de seguridad y redes físicas y virtuales de Juniper.</a:t>
            </a:r>
          </a:p>
          <a:p>
            <a:pPr lvl="1"/>
            <a:r>
              <a:rPr lang="es-ES" dirty="0"/>
              <a:t>Una sistema operativo en toda la red</a:t>
            </a:r>
          </a:p>
          <a:p>
            <a:pPr lvl="2"/>
            <a:r>
              <a:rPr lang="es-ES" dirty="0"/>
              <a:t>Reduce la complejidad de la gestión de la red.</a:t>
            </a:r>
          </a:p>
          <a:p>
            <a:pPr lvl="1"/>
            <a:r>
              <a:rPr lang="es-ES" dirty="0"/>
              <a:t>Arquitectura de software modular</a:t>
            </a:r>
          </a:p>
          <a:p>
            <a:pPr lvl="2"/>
            <a:r>
              <a:rPr lang="es-ES" dirty="0"/>
              <a:t>Garantiza que un proceso no pueda interferir directamente con otro</a:t>
            </a:r>
          </a:p>
          <a:p>
            <a:pPr lvl="2"/>
            <a:r>
              <a:rPr lang="es-ES" dirty="0"/>
              <a:t>Garantiza que se puedan agregar nuevas características con menos probabilidad de romper la funcionalidad actual</a:t>
            </a:r>
          </a:p>
          <a:p>
            <a:pPr lvl="1"/>
            <a:r>
              <a:rPr lang="es-ES" dirty="0"/>
              <a:t>Alta disponibilidad (HA)</a:t>
            </a:r>
          </a:p>
          <a:p>
            <a:pPr lvl="2"/>
            <a:r>
              <a:rPr lang="es-ES" dirty="0"/>
              <a:t>Hace que la inserción de tarjetas de línea de dispositivos y las actualizaciones del sistema operativo de la red sean un evento sin impacto en el servicio</a:t>
            </a:r>
          </a:p>
          <a:p>
            <a:pPr lvl="1"/>
            <a:r>
              <a:rPr lang="es-ES" dirty="0"/>
              <a:t>Jerarquías de configuración significativas</a:t>
            </a:r>
          </a:p>
          <a:p>
            <a:pPr lvl="2"/>
            <a:r>
              <a:rPr lang="es-ES" dirty="0"/>
              <a:t>Proporciona una jerarquía de configuración intuitiva</a:t>
            </a:r>
          </a:p>
          <a:p>
            <a:pPr lvl="2"/>
            <a:r>
              <a:rPr lang="es-ES" dirty="0"/>
              <a:t>Incluye la capacidad de anotar la configuración.</a:t>
            </a:r>
          </a:p>
        </p:txBody>
      </p:sp>
      <p:sp>
        <p:nvSpPr>
          <p:cNvPr id="11" name="Content Placeholder 10">
            <a:extLst>
              <a:ext uri="{FF2B5EF4-FFF2-40B4-BE49-F238E27FC236}">
                <a16:creationId xmlns:a16="http://schemas.microsoft.com/office/drawing/2014/main" id="{936AAD89-02E2-47BA-8AF3-D48D507302E4}"/>
              </a:ext>
            </a:extLst>
          </p:cNvPr>
          <p:cNvSpPr>
            <a:spLocks noGrp="1"/>
          </p:cNvSpPr>
          <p:nvPr>
            <p:ph sz="quarter" idx="13"/>
          </p:nvPr>
        </p:nvSpPr>
        <p:spPr>
          <a:xfrm>
            <a:off x="2085975" y="508000"/>
            <a:ext cx="7699551" cy="511175"/>
          </a:xfrm>
        </p:spPr>
        <p:txBody>
          <a:bodyPr/>
          <a:lstStyle/>
          <a:p>
            <a:r>
              <a:rPr lang="es-ES"/>
              <a:t>02: Fundamentos de Junos OS</a:t>
            </a:r>
            <a:endParaRPr lang="en-US"/>
          </a:p>
        </p:txBody>
      </p:sp>
      <p:pic>
        <p:nvPicPr>
          <p:cNvPr id="21" name="Picture 20">
            <a:extLst>
              <a:ext uri="{FF2B5EF4-FFF2-40B4-BE49-F238E27FC236}">
                <a16:creationId xmlns:a16="http://schemas.microsoft.com/office/drawing/2014/main" id="{FC1D9D2C-6E9E-4275-BD36-70CCDE56DD4A}"/>
              </a:ext>
            </a:extLst>
          </p:cNvPr>
          <p:cNvPicPr>
            <a:picLocks noChangeAspect="1"/>
          </p:cNvPicPr>
          <p:nvPr/>
        </p:nvPicPr>
        <p:blipFill>
          <a:blip r:embed="rId3"/>
          <a:stretch>
            <a:fillRect/>
          </a:stretch>
        </p:blipFill>
        <p:spPr>
          <a:xfrm>
            <a:off x="9861288" y="1450326"/>
            <a:ext cx="1876687" cy="1867161"/>
          </a:xfrm>
          <a:prstGeom prst="rect">
            <a:avLst/>
          </a:prstGeom>
        </p:spPr>
      </p:pic>
    </p:spTree>
    <p:extLst>
      <p:ext uri="{BB962C8B-B14F-4D97-AF65-F5344CB8AC3E}">
        <p14:creationId xmlns:p14="http://schemas.microsoft.com/office/powerpoint/2010/main" val="22313031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p:txBody>
          <a:bodyPr/>
          <a:lstStyle/>
          <a:p>
            <a:r>
              <a:rPr lang="es-GT" dirty="0"/>
              <a:t>Verificación de Conocimientos</a:t>
            </a:r>
          </a:p>
          <a:p>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pic>
        <p:nvPicPr>
          <p:cNvPr id="11" name="Picture 10">
            <a:extLst>
              <a:ext uri="{FF2B5EF4-FFF2-40B4-BE49-F238E27FC236}">
                <a16:creationId xmlns:a16="http://schemas.microsoft.com/office/drawing/2014/main" id="{9A7F08EF-AFC7-4ACB-A5FC-B697747D4366}"/>
              </a:ext>
            </a:extLst>
          </p:cNvPr>
          <p:cNvPicPr>
            <a:picLocks noChangeAspect="1"/>
          </p:cNvPicPr>
          <p:nvPr/>
        </p:nvPicPr>
        <p:blipFill>
          <a:blip r:embed="rId2"/>
          <a:stretch>
            <a:fillRect/>
          </a:stretch>
        </p:blipFill>
        <p:spPr>
          <a:xfrm>
            <a:off x="325547" y="2290617"/>
            <a:ext cx="7087589" cy="3057952"/>
          </a:xfrm>
          <a:prstGeom prst="rect">
            <a:avLst/>
          </a:prstGeom>
        </p:spPr>
      </p:pic>
      <p:pic>
        <p:nvPicPr>
          <p:cNvPr id="13" name="Picture 12">
            <a:extLst>
              <a:ext uri="{FF2B5EF4-FFF2-40B4-BE49-F238E27FC236}">
                <a16:creationId xmlns:a16="http://schemas.microsoft.com/office/drawing/2014/main" id="{2B125BC8-C107-4EE4-8FFA-01DAB881B6D5}"/>
              </a:ext>
            </a:extLst>
          </p:cNvPr>
          <p:cNvPicPr>
            <a:picLocks noChangeAspect="1"/>
          </p:cNvPicPr>
          <p:nvPr/>
        </p:nvPicPr>
        <p:blipFill>
          <a:blip r:embed="rId3"/>
          <a:stretch>
            <a:fillRect/>
          </a:stretch>
        </p:blipFill>
        <p:spPr>
          <a:xfrm>
            <a:off x="7375577" y="2909201"/>
            <a:ext cx="3949654" cy="479001"/>
          </a:xfrm>
          <a:prstGeom prst="rect">
            <a:avLst/>
          </a:prstGeom>
        </p:spPr>
      </p:pic>
      <p:pic>
        <p:nvPicPr>
          <p:cNvPr id="15" name="Picture 14">
            <a:extLst>
              <a:ext uri="{FF2B5EF4-FFF2-40B4-BE49-F238E27FC236}">
                <a16:creationId xmlns:a16="http://schemas.microsoft.com/office/drawing/2014/main" id="{4627AC99-D301-49AA-A086-ED0AA6AA59E4}"/>
              </a:ext>
            </a:extLst>
          </p:cNvPr>
          <p:cNvPicPr>
            <a:picLocks noChangeAspect="1"/>
          </p:cNvPicPr>
          <p:nvPr/>
        </p:nvPicPr>
        <p:blipFill>
          <a:blip r:embed="rId4"/>
          <a:stretch>
            <a:fillRect/>
          </a:stretch>
        </p:blipFill>
        <p:spPr>
          <a:xfrm>
            <a:off x="7413137" y="3580093"/>
            <a:ext cx="3949654" cy="462650"/>
          </a:xfrm>
          <a:prstGeom prst="rect">
            <a:avLst/>
          </a:prstGeom>
        </p:spPr>
      </p:pic>
      <p:pic>
        <p:nvPicPr>
          <p:cNvPr id="17" name="Picture 16">
            <a:extLst>
              <a:ext uri="{FF2B5EF4-FFF2-40B4-BE49-F238E27FC236}">
                <a16:creationId xmlns:a16="http://schemas.microsoft.com/office/drawing/2014/main" id="{0FDAF1C1-0CC0-492E-AE74-5F69B9D2214B}"/>
              </a:ext>
            </a:extLst>
          </p:cNvPr>
          <p:cNvPicPr>
            <a:picLocks noChangeAspect="1"/>
          </p:cNvPicPr>
          <p:nvPr/>
        </p:nvPicPr>
        <p:blipFill>
          <a:blip r:embed="rId5"/>
          <a:stretch>
            <a:fillRect/>
          </a:stretch>
        </p:blipFill>
        <p:spPr>
          <a:xfrm>
            <a:off x="7375577" y="4238433"/>
            <a:ext cx="3949655" cy="491551"/>
          </a:xfrm>
          <a:prstGeom prst="rect">
            <a:avLst/>
          </a:prstGeom>
        </p:spPr>
      </p:pic>
    </p:spTree>
    <p:extLst>
      <p:ext uri="{BB962C8B-B14F-4D97-AF65-F5344CB8AC3E}">
        <p14:creationId xmlns:p14="http://schemas.microsoft.com/office/powerpoint/2010/main" val="13644824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p:txBody>
          <a:bodyPr/>
          <a:lstStyle/>
          <a:p>
            <a:r>
              <a:rPr lang="es-GT" dirty="0"/>
              <a:t>Verificación de Conocimientos</a:t>
            </a:r>
          </a:p>
          <a:p>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12332599-C94A-4FA4-AD83-2C66E00BE714}"/>
              </a:ext>
            </a:extLst>
          </p:cNvPr>
          <p:cNvPicPr>
            <a:picLocks noChangeAspect="1"/>
          </p:cNvPicPr>
          <p:nvPr/>
        </p:nvPicPr>
        <p:blipFill>
          <a:blip r:embed="rId2"/>
          <a:stretch>
            <a:fillRect/>
          </a:stretch>
        </p:blipFill>
        <p:spPr>
          <a:xfrm>
            <a:off x="3301511" y="1878983"/>
            <a:ext cx="7011378" cy="3982006"/>
          </a:xfrm>
          <a:prstGeom prst="rect">
            <a:avLst/>
          </a:prstGeom>
        </p:spPr>
      </p:pic>
    </p:spTree>
    <p:extLst>
      <p:ext uri="{BB962C8B-B14F-4D97-AF65-F5344CB8AC3E}">
        <p14:creationId xmlns:p14="http://schemas.microsoft.com/office/powerpoint/2010/main" val="23717018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3673" y="2083242"/>
            <a:ext cx="6442556" cy="1358458"/>
          </a:xfrm>
        </p:spPr>
        <p:txBody>
          <a:bodyPr>
            <a:noAutofit/>
          </a:bodyPr>
          <a:lstStyle/>
          <a:p>
            <a:r>
              <a:rPr lang="es-GT" sz="3400" dirty="0"/>
              <a:t>Vista General de los Productos de Hardware de Juniper	</a:t>
            </a:r>
            <a:endParaRPr lang="es-ES" sz="3400" dirty="0"/>
          </a:p>
        </p:txBody>
      </p:sp>
      <p:sp>
        <p:nvSpPr>
          <p:cNvPr id="12" name="Text Placeholder 11">
            <a:extLst>
              <a:ext uri="{FF2B5EF4-FFF2-40B4-BE49-F238E27FC236}">
                <a16:creationId xmlns:a16="http://schemas.microsoft.com/office/drawing/2014/main" id="{6D557538-D8AF-4733-ABDC-BD8EB139F28F}"/>
              </a:ext>
            </a:extLst>
          </p:cNvPr>
          <p:cNvSpPr>
            <a:spLocks noGrp="1"/>
          </p:cNvSpPr>
          <p:nvPr>
            <p:ph type="body" sz="quarter" idx="13"/>
          </p:nvPr>
        </p:nvSpPr>
        <p:spPr>
          <a:xfrm>
            <a:off x="393672" y="3993357"/>
            <a:ext cx="6442557" cy="1942079"/>
          </a:xfrm>
        </p:spPr>
        <p:txBody>
          <a:bodyPr/>
          <a:lstStyle/>
          <a:p>
            <a:r>
              <a:rPr lang="es-ES" dirty="0"/>
              <a:t>Proveer una breve descripción de los productos de hardware de Juniper.</a:t>
            </a:r>
          </a:p>
        </p:txBody>
      </p:sp>
    </p:spTree>
    <p:extLst>
      <p:ext uri="{BB962C8B-B14F-4D97-AF65-F5344CB8AC3E}">
        <p14:creationId xmlns:p14="http://schemas.microsoft.com/office/powerpoint/2010/main" val="40644495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p:txBody>
          <a:bodyPr/>
          <a:lstStyle/>
          <a:p>
            <a:r>
              <a:rPr lang="es-ES" dirty="0"/>
              <a:t>Descripción general de los dispositivos Junos</a:t>
            </a:r>
          </a:p>
          <a:p>
            <a:pPr lvl="1"/>
            <a:r>
              <a:rPr lang="es-ES" dirty="0"/>
              <a:t>Junos OS se ejecuta en</a:t>
            </a:r>
          </a:p>
          <a:p>
            <a:pPr lvl="2"/>
            <a:r>
              <a:rPr lang="es-ES" dirty="0"/>
              <a:t>Switches, </a:t>
            </a:r>
            <a:r>
              <a:rPr lang="es-ES" dirty="0" err="1"/>
              <a:t>routers</a:t>
            </a:r>
            <a:r>
              <a:rPr lang="es-ES" dirty="0"/>
              <a:t> y dispositivos de seguridad</a:t>
            </a:r>
          </a:p>
          <a:p>
            <a:pPr lvl="2"/>
            <a:r>
              <a:rPr lang="es-ES" dirty="0"/>
              <a:t>Dispositivos en redes grandes y pequeñas</a:t>
            </a:r>
          </a:p>
          <a:p>
            <a:pPr lvl="2"/>
            <a:r>
              <a:rPr lang="es-ES" dirty="0"/>
              <a:t>Dispositivos en ambientes empresariales y proveedores de servicios.</a:t>
            </a:r>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pic>
        <p:nvPicPr>
          <p:cNvPr id="9" name="Picture 8">
            <a:extLst>
              <a:ext uri="{FF2B5EF4-FFF2-40B4-BE49-F238E27FC236}">
                <a16:creationId xmlns:a16="http://schemas.microsoft.com/office/drawing/2014/main" id="{265F8EF5-0896-43EB-A898-FC3E9094A457}"/>
              </a:ext>
            </a:extLst>
          </p:cNvPr>
          <p:cNvPicPr>
            <a:picLocks noChangeAspect="1"/>
          </p:cNvPicPr>
          <p:nvPr/>
        </p:nvPicPr>
        <p:blipFill>
          <a:blip r:embed="rId3"/>
          <a:stretch>
            <a:fillRect/>
          </a:stretch>
        </p:blipFill>
        <p:spPr>
          <a:xfrm>
            <a:off x="1923426" y="3429000"/>
            <a:ext cx="8345147" cy="2576206"/>
          </a:xfrm>
          <a:prstGeom prst="rect">
            <a:avLst/>
          </a:prstGeom>
        </p:spPr>
      </p:pic>
    </p:spTree>
    <p:extLst>
      <p:ext uri="{BB962C8B-B14F-4D97-AF65-F5344CB8AC3E}">
        <p14:creationId xmlns:p14="http://schemas.microsoft.com/office/powerpoint/2010/main" val="29776025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p:txBody>
          <a:bodyPr/>
          <a:lstStyle/>
          <a:p>
            <a:r>
              <a:rPr lang="es-GT" dirty="0"/>
              <a:t>Dispositivos de </a:t>
            </a:r>
            <a:r>
              <a:rPr lang="es-GT" dirty="0" err="1"/>
              <a:t>Routing</a:t>
            </a:r>
            <a:r>
              <a:rPr lang="es-GT" dirty="0"/>
              <a:t>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25C839C7-F8B6-4AAB-A89F-25339ADE74C2}"/>
              </a:ext>
            </a:extLst>
          </p:cNvPr>
          <p:cNvPicPr>
            <a:picLocks noChangeAspect="1"/>
          </p:cNvPicPr>
          <p:nvPr/>
        </p:nvPicPr>
        <p:blipFill>
          <a:blip r:embed="rId3"/>
          <a:stretch>
            <a:fillRect/>
          </a:stretch>
        </p:blipFill>
        <p:spPr>
          <a:xfrm>
            <a:off x="817774" y="2554747"/>
            <a:ext cx="10556451" cy="3395039"/>
          </a:xfrm>
          <a:prstGeom prst="rect">
            <a:avLst/>
          </a:prstGeom>
        </p:spPr>
      </p:pic>
    </p:spTree>
    <p:extLst>
      <p:ext uri="{BB962C8B-B14F-4D97-AF65-F5344CB8AC3E}">
        <p14:creationId xmlns:p14="http://schemas.microsoft.com/office/powerpoint/2010/main" val="17919189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a:xfrm>
            <a:off x="375355" y="1464908"/>
            <a:ext cx="5339646" cy="4885092"/>
          </a:xfrm>
        </p:spPr>
        <p:txBody>
          <a:bodyPr>
            <a:normAutofit/>
          </a:bodyPr>
          <a:lstStyle/>
          <a:p>
            <a:r>
              <a:rPr lang="es-GT" dirty="0"/>
              <a:t>Dispositivos de </a:t>
            </a:r>
            <a:r>
              <a:rPr lang="es-GT" dirty="0" err="1"/>
              <a:t>Routing</a:t>
            </a:r>
            <a:r>
              <a:rPr lang="es-GT" dirty="0"/>
              <a:t> Junos</a:t>
            </a:r>
          </a:p>
          <a:p>
            <a:r>
              <a:rPr lang="es-GT" sz="2800" dirty="0">
                <a:solidFill>
                  <a:schemeClr val="tx1"/>
                </a:solidFill>
              </a:rPr>
              <a:t>Serie ACX</a:t>
            </a:r>
          </a:p>
          <a:p>
            <a:pPr lvl="1"/>
            <a:r>
              <a:rPr lang="es-ES" dirty="0"/>
              <a:t>Los productos de la serie ACX ofrecen un aprovisionamiento simplificado de extremo a extremo y admiten la funcionalidad de capa 2 y capa 3 con ingeniería de tráfico IP/MPLS.</a:t>
            </a:r>
          </a:p>
          <a:p>
            <a:pPr lvl="1"/>
            <a:endParaRPr lang="es-ES" dirty="0"/>
          </a:p>
          <a:p>
            <a:pPr marL="57150" lvl="1" indent="0">
              <a:buNone/>
            </a:pPr>
            <a:endParaRPr lang="en-US" dirty="0"/>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4"/>
          </p:nvPr>
        </p:nvSpPr>
        <p:spPr/>
        <p:txBody>
          <a:bodyPr/>
          <a:lstStyle/>
          <a:p>
            <a:r>
              <a:rPr lang="es-ES" dirty="0"/>
              <a:t>02: Fundamentos de Junos OS</a:t>
            </a:r>
            <a:endParaRPr lang="en-US" dirty="0"/>
          </a:p>
        </p:txBody>
      </p:sp>
      <p:pic>
        <p:nvPicPr>
          <p:cNvPr id="3074" name="Picture 2" descr="Juniper Routing - ACX Series Universal Access Routers - Nuvias">
            <a:extLst>
              <a:ext uri="{FF2B5EF4-FFF2-40B4-BE49-F238E27FC236}">
                <a16:creationId xmlns:a16="http://schemas.microsoft.com/office/drawing/2014/main" id="{9B535C81-7B85-46C9-BF0C-0069027FF1A6}"/>
              </a:ext>
            </a:extLst>
          </p:cNvPr>
          <p:cNvPicPr>
            <a:picLocks noGrp="1" noChangeAspect="1" noChangeArrowheads="1"/>
          </p:cNvPicPr>
          <p:nvPr>
            <p:ph sz="half" idx="13"/>
          </p:nvPr>
        </p:nvPicPr>
        <p:blipFill>
          <a:blip r:embed="rId3">
            <a:extLst>
              <a:ext uri="{28A0092B-C50C-407E-A947-70E740481C1C}">
                <a14:useLocalDpi xmlns:a14="http://schemas.microsoft.com/office/drawing/2010/main" val="0"/>
              </a:ext>
            </a:extLst>
          </a:blip>
          <a:srcRect/>
          <a:stretch>
            <a:fillRect/>
          </a:stretch>
        </p:blipFill>
        <p:spPr bwMode="auto">
          <a:xfrm>
            <a:off x="6477000" y="2501345"/>
            <a:ext cx="5340350" cy="226964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47E874F-DA3A-4A5B-9B2B-E21BF644A8EE}"/>
              </a:ext>
            </a:extLst>
          </p:cNvPr>
          <p:cNvSpPr txBox="1"/>
          <p:nvPr/>
        </p:nvSpPr>
        <p:spPr>
          <a:xfrm>
            <a:off x="566057" y="5606832"/>
            <a:ext cx="11400377" cy="830997"/>
          </a:xfrm>
          <a:prstGeom prst="rect">
            <a:avLst/>
          </a:prstGeom>
          <a:solidFill>
            <a:srgbClr val="0097A4"/>
          </a:solidFill>
          <a:ln>
            <a:solidFill>
              <a:srgbClr val="0097A4"/>
            </a:solidFill>
          </a:ln>
        </p:spPr>
        <p:txBody>
          <a:bodyPr wrap="square">
            <a:spAutoFit/>
          </a:bodyPr>
          <a:lstStyle/>
          <a:p>
            <a:pPr lvl="1"/>
            <a:r>
              <a:rPr lang="es-ES" sz="2400" dirty="0">
                <a:solidFill>
                  <a:schemeClr val="bg1"/>
                </a:solidFill>
              </a:rPr>
              <a:t>Para obtener detalles adicionales y detallados sobre la serie ACX. consulte la URL: </a:t>
            </a:r>
            <a:r>
              <a:rPr lang="es-ES" sz="2400" dirty="0">
                <a:solidFill>
                  <a:schemeClr val="bg1"/>
                </a:solidFill>
                <a:hlinkClick r:id="rId4">
                  <a:extLst>
                    <a:ext uri="{A12FA001-AC4F-418D-AE19-62706E023703}">
                      <ahyp:hlinkClr xmlns:ahyp="http://schemas.microsoft.com/office/drawing/2018/hyperlinkcolor" val="tx"/>
                    </a:ext>
                  </a:extLst>
                </a:hlinkClick>
              </a:rPr>
              <a:t>https://www.juniper.net/us/en/products/routers/acx-series.html</a:t>
            </a:r>
            <a:endParaRPr lang="es-ES" sz="2400" dirty="0">
              <a:solidFill>
                <a:schemeClr val="bg1"/>
              </a:solidFill>
            </a:endParaRPr>
          </a:p>
        </p:txBody>
      </p:sp>
    </p:spTree>
    <p:extLst>
      <p:ext uri="{BB962C8B-B14F-4D97-AF65-F5344CB8AC3E}">
        <p14:creationId xmlns:p14="http://schemas.microsoft.com/office/powerpoint/2010/main" val="42640627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a:xfrm>
            <a:off x="375355" y="1464908"/>
            <a:ext cx="5339646" cy="4885092"/>
          </a:xfrm>
        </p:spPr>
        <p:txBody>
          <a:bodyPr>
            <a:normAutofit/>
          </a:bodyPr>
          <a:lstStyle/>
          <a:p>
            <a:r>
              <a:rPr lang="es-GT" dirty="0"/>
              <a:t>Dispositivos de </a:t>
            </a:r>
            <a:r>
              <a:rPr lang="es-GT" dirty="0" err="1"/>
              <a:t>Routing</a:t>
            </a:r>
            <a:r>
              <a:rPr lang="es-GT" dirty="0"/>
              <a:t> Junos</a:t>
            </a:r>
          </a:p>
          <a:p>
            <a:r>
              <a:rPr lang="es-GT" sz="2800" dirty="0">
                <a:solidFill>
                  <a:schemeClr val="tx1"/>
                </a:solidFill>
              </a:rPr>
              <a:t>Serie MX</a:t>
            </a:r>
          </a:p>
          <a:p>
            <a:pPr lvl="1"/>
            <a:r>
              <a:rPr lang="es-ES" dirty="0"/>
              <a:t>Los enrutadores de servicios Ethernet de la serie MX brindan hasta 80 </a:t>
            </a:r>
            <a:r>
              <a:rPr lang="es-ES" dirty="0" err="1"/>
              <a:t>prs</a:t>
            </a:r>
            <a:r>
              <a:rPr lang="es-ES" dirty="0"/>
              <a:t> de rendimiento semidúplex agregado</a:t>
            </a:r>
          </a:p>
          <a:p>
            <a:pPr lvl="1"/>
            <a:r>
              <a:rPr lang="es-ES" dirty="0"/>
              <a:t>Dirigido a agregación de acceso dedicado denso y servicios perimetrales de proveedores en puntos de presencia medianos y grandes (POPS).</a:t>
            </a:r>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4"/>
          </p:nvPr>
        </p:nvSpPr>
        <p:spPr/>
        <p:txBody>
          <a:bodyPr/>
          <a:lstStyle/>
          <a:p>
            <a:r>
              <a:rPr lang="es-ES" dirty="0"/>
              <a:t>02: Fundamentos de Junos OS</a:t>
            </a:r>
            <a:endParaRPr lang="en-US" dirty="0"/>
          </a:p>
        </p:txBody>
      </p:sp>
      <p:pic>
        <p:nvPicPr>
          <p:cNvPr id="2050" name="Picture 2" descr="Juniper MX-Series - Wikipedia">
            <a:extLst>
              <a:ext uri="{FF2B5EF4-FFF2-40B4-BE49-F238E27FC236}">
                <a16:creationId xmlns:a16="http://schemas.microsoft.com/office/drawing/2014/main" id="{9F0A7873-ED95-4B50-9E0B-CF11B42A2BF7}"/>
              </a:ext>
            </a:extLst>
          </p:cNvPr>
          <p:cNvPicPr>
            <a:picLocks noGrp="1" noChangeAspect="1" noChangeArrowheads="1"/>
          </p:cNvPicPr>
          <p:nvPr>
            <p:ph sz="half" idx="13"/>
          </p:nvPr>
        </p:nvPicPr>
        <p:blipFill>
          <a:blip r:embed="rId3">
            <a:extLst>
              <a:ext uri="{28A0092B-C50C-407E-A947-70E740481C1C}">
                <a14:useLocalDpi xmlns:a14="http://schemas.microsoft.com/office/drawing/2010/main" val="0"/>
              </a:ext>
            </a:extLst>
          </a:blip>
          <a:srcRect/>
          <a:stretch>
            <a:fillRect/>
          </a:stretch>
        </p:blipFill>
        <p:spPr bwMode="auto">
          <a:xfrm>
            <a:off x="6365219" y="1686492"/>
            <a:ext cx="5341989" cy="385143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CB29411-10AE-49A2-AC38-594E3F1F952F}"/>
              </a:ext>
            </a:extLst>
          </p:cNvPr>
          <p:cNvSpPr txBox="1"/>
          <p:nvPr/>
        </p:nvSpPr>
        <p:spPr>
          <a:xfrm>
            <a:off x="203553" y="5711652"/>
            <a:ext cx="11784894" cy="830997"/>
          </a:xfrm>
          <a:prstGeom prst="rect">
            <a:avLst/>
          </a:prstGeom>
          <a:solidFill>
            <a:srgbClr val="0097A4"/>
          </a:solidFill>
          <a:ln>
            <a:solidFill>
              <a:srgbClr val="0097A4"/>
            </a:solidFill>
          </a:ln>
        </p:spPr>
        <p:txBody>
          <a:bodyPr wrap="square">
            <a:spAutoFit/>
          </a:bodyPr>
          <a:lstStyle/>
          <a:p>
            <a:pPr lvl="1"/>
            <a:r>
              <a:rPr lang="es-ES" sz="2400" dirty="0">
                <a:solidFill>
                  <a:schemeClr val="bg1"/>
                </a:solidFill>
              </a:rPr>
              <a:t>Para obtener información adicional y detalles detallados sobre la serie MX Ethernet, consulte la URL: </a:t>
            </a:r>
            <a:r>
              <a:rPr lang="es-ES" sz="2400" dirty="0">
                <a:solidFill>
                  <a:schemeClr val="bg1"/>
                </a:solidFill>
                <a:hlinkClick r:id="rId4">
                  <a:extLst>
                    <a:ext uri="{A12FA001-AC4F-418D-AE19-62706E023703}">
                      <ahyp:hlinkClr xmlns:ahyp="http://schemas.microsoft.com/office/drawing/2018/hyperlinkcolor" val="tx"/>
                    </a:ext>
                  </a:extLst>
                </a:hlinkClick>
              </a:rPr>
              <a:t>http://www.juniper.net/us/en/products-services/routing/mx-series/</a:t>
            </a:r>
            <a:endParaRPr lang="es-ES" sz="2400" dirty="0">
              <a:solidFill>
                <a:schemeClr val="bg1"/>
              </a:solidFill>
            </a:endParaRPr>
          </a:p>
        </p:txBody>
      </p:sp>
    </p:spTree>
    <p:extLst>
      <p:ext uri="{BB962C8B-B14F-4D97-AF65-F5344CB8AC3E}">
        <p14:creationId xmlns:p14="http://schemas.microsoft.com/office/powerpoint/2010/main" val="5301462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p:txBody>
          <a:bodyPr>
            <a:normAutofit lnSpcReduction="10000"/>
          </a:bodyPr>
          <a:lstStyle/>
          <a:p>
            <a:r>
              <a:rPr lang="es-GT" dirty="0"/>
              <a:t>Dispositivos de </a:t>
            </a:r>
            <a:r>
              <a:rPr lang="es-GT" dirty="0" err="1"/>
              <a:t>Routing</a:t>
            </a:r>
            <a:r>
              <a:rPr lang="es-GT" dirty="0"/>
              <a:t> Junos</a:t>
            </a:r>
          </a:p>
          <a:p>
            <a:r>
              <a:rPr lang="es-GT" sz="2800" dirty="0">
                <a:solidFill>
                  <a:schemeClr val="tx1"/>
                </a:solidFill>
              </a:rPr>
              <a:t>Serie PTX</a:t>
            </a:r>
          </a:p>
          <a:p>
            <a:pPr lvl="1"/>
            <a:r>
              <a:rPr lang="es-ES" dirty="0"/>
              <a:t>Los conmutadores de transporte de paquetes de la serie PTX proporcionan hasta 460.8 </a:t>
            </a:r>
            <a:r>
              <a:rPr lang="es-ES" dirty="0" err="1"/>
              <a:t>Tbps</a:t>
            </a:r>
            <a:r>
              <a:rPr lang="es-ES" dirty="0"/>
              <a:t> de rendimiento en un solo chasis</a:t>
            </a:r>
          </a:p>
          <a:p>
            <a:pPr lvl="1"/>
            <a:r>
              <a:rPr lang="es-ES" dirty="0"/>
              <a:t>Ideal para el proveedor de servicios </a:t>
            </a:r>
            <a:r>
              <a:rPr lang="es-ES" dirty="0" err="1"/>
              <a:t>supercore</a:t>
            </a:r>
            <a:endParaRPr lang="es-ES" dirty="0"/>
          </a:p>
          <a:p>
            <a:pPr lvl="1"/>
            <a:r>
              <a:rPr lang="es-ES" dirty="0"/>
              <a:t>Puede adaptarse fácilmente a los patrones de tráfico que cambian rápidamente en la actualidad para video, movilidad y servicios basados en la nube.</a:t>
            </a:r>
          </a:p>
          <a:p>
            <a:pPr marL="57150" lvl="1" indent="0">
              <a:buNone/>
            </a:pPr>
            <a:endParaRPr lang="en-US" dirty="0"/>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4"/>
          </p:nvPr>
        </p:nvSpPr>
        <p:spPr/>
        <p:txBody>
          <a:bodyPr/>
          <a:lstStyle/>
          <a:p>
            <a:r>
              <a:rPr lang="es-ES" dirty="0"/>
              <a:t>02: Fundamentos de Junos OS</a:t>
            </a:r>
            <a:endParaRPr lang="en-US" dirty="0"/>
          </a:p>
        </p:txBody>
      </p:sp>
      <p:sp>
        <p:nvSpPr>
          <p:cNvPr id="13" name="TextBox 12">
            <a:extLst>
              <a:ext uri="{FF2B5EF4-FFF2-40B4-BE49-F238E27FC236}">
                <a16:creationId xmlns:a16="http://schemas.microsoft.com/office/drawing/2014/main" id="{DE60F556-E232-4944-A413-F80205D898E6}"/>
              </a:ext>
            </a:extLst>
          </p:cNvPr>
          <p:cNvSpPr txBox="1"/>
          <p:nvPr/>
        </p:nvSpPr>
        <p:spPr>
          <a:xfrm>
            <a:off x="673711" y="5749835"/>
            <a:ext cx="11142934" cy="830997"/>
          </a:xfrm>
          <a:prstGeom prst="rect">
            <a:avLst/>
          </a:prstGeom>
          <a:solidFill>
            <a:srgbClr val="0097A4"/>
          </a:solidFill>
          <a:ln>
            <a:solidFill>
              <a:srgbClr val="0097A4"/>
            </a:solidFill>
          </a:ln>
        </p:spPr>
        <p:txBody>
          <a:bodyPr wrap="square">
            <a:spAutoFit/>
          </a:bodyPr>
          <a:lstStyle/>
          <a:p>
            <a:pPr lvl="1"/>
            <a:r>
              <a:rPr lang="es-ES" sz="2400" dirty="0">
                <a:solidFill>
                  <a:schemeClr val="bg1"/>
                </a:solidFill>
              </a:rPr>
              <a:t>Para obtener detalles adicionales y detallados sobre la serie PTX, consulte la URL: </a:t>
            </a:r>
            <a:r>
              <a:rPr lang="es-ES" sz="2400" dirty="0">
                <a:solidFill>
                  <a:schemeClr val="bg1"/>
                </a:solidFill>
                <a:hlinkClick r:id="rId3">
                  <a:extLst>
                    <a:ext uri="{A12FA001-AC4F-418D-AE19-62706E023703}">
                      <ahyp:hlinkClr xmlns:ahyp="http://schemas.microsoft.com/office/drawing/2018/hyperlinkcolor" val="tx"/>
                    </a:ext>
                  </a:extLst>
                </a:hlinkClick>
              </a:rPr>
              <a:t>http://www.juniper.net/us/en/products-services/packet-transport/ptx-series/</a:t>
            </a:r>
            <a:endParaRPr lang="es-ES" sz="2400" dirty="0">
              <a:solidFill>
                <a:schemeClr val="bg1"/>
              </a:solidFill>
            </a:endParaRPr>
          </a:p>
        </p:txBody>
      </p:sp>
      <p:pic>
        <p:nvPicPr>
          <p:cNvPr id="14" name="Content Placeholder 13">
            <a:extLst>
              <a:ext uri="{FF2B5EF4-FFF2-40B4-BE49-F238E27FC236}">
                <a16:creationId xmlns:a16="http://schemas.microsoft.com/office/drawing/2014/main" id="{6054EA71-EC60-45C3-985A-58ED142CEFDD}"/>
              </a:ext>
            </a:extLst>
          </p:cNvPr>
          <p:cNvPicPr>
            <a:picLocks noGrp="1" noChangeAspect="1"/>
          </p:cNvPicPr>
          <p:nvPr>
            <p:ph sz="half" idx="13"/>
          </p:nvPr>
        </p:nvPicPr>
        <p:blipFill>
          <a:blip r:embed="rId4"/>
          <a:stretch>
            <a:fillRect/>
          </a:stretch>
        </p:blipFill>
        <p:spPr>
          <a:xfrm>
            <a:off x="7157525" y="2068690"/>
            <a:ext cx="3703630" cy="3027449"/>
          </a:xfrm>
        </p:spPr>
      </p:pic>
    </p:spTree>
    <p:extLst>
      <p:ext uri="{BB962C8B-B14F-4D97-AF65-F5344CB8AC3E}">
        <p14:creationId xmlns:p14="http://schemas.microsoft.com/office/powerpoint/2010/main" val="30684787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2" name="Content Placeholder 1">
            <a:extLst>
              <a:ext uri="{FF2B5EF4-FFF2-40B4-BE49-F238E27FC236}">
                <a16:creationId xmlns:a16="http://schemas.microsoft.com/office/drawing/2014/main" id="{3FE88BDD-3E8B-4503-8D71-1202C63F481F}"/>
              </a:ext>
            </a:extLst>
          </p:cNvPr>
          <p:cNvSpPr>
            <a:spLocks noGrp="1"/>
          </p:cNvSpPr>
          <p:nvPr>
            <p:ph idx="1"/>
          </p:nvPr>
        </p:nvSpPr>
        <p:spPr/>
        <p:txBody>
          <a:bodyPr/>
          <a:lstStyle/>
          <a:p>
            <a:r>
              <a:rPr lang="es-GT" dirty="0"/>
              <a:t>Dispositivos de </a:t>
            </a:r>
            <a:r>
              <a:rPr lang="es-GT" dirty="0" err="1"/>
              <a:t>Switching</a:t>
            </a:r>
            <a:r>
              <a:rPr lang="es-GT" dirty="0"/>
              <a:t>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3"/>
          </p:nvPr>
        </p:nvSpPr>
        <p:spPr/>
        <p:txBody>
          <a:bodyPr/>
          <a:lstStyle/>
          <a:p>
            <a:r>
              <a:rPr lang="es-ES" dirty="0"/>
              <a:t>02: Fundamentos de Junos OS</a:t>
            </a:r>
            <a:endParaRPr lang="en-US" dirty="0"/>
          </a:p>
        </p:txBody>
      </p:sp>
      <p:sp>
        <p:nvSpPr>
          <p:cNvPr id="9" name="TextBox 8">
            <a:extLst>
              <a:ext uri="{FF2B5EF4-FFF2-40B4-BE49-F238E27FC236}">
                <a16:creationId xmlns:a16="http://schemas.microsoft.com/office/drawing/2014/main" id="{9B5B9135-847F-4610-BD8D-7FDE21009538}"/>
              </a:ext>
            </a:extLst>
          </p:cNvPr>
          <p:cNvSpPr txBox="1"/>
          <p:nvPr/>
        </p:nvSpPr>
        <p:spPr>
          <a:xfrm>
            <a:off x="375355" y="5980668"/>
            <a:ext cx="6118860" cy="369332"/>
          </a:xfrm>
          <a:prstGeom prst="rect">
            <a:avLst/>
          </a:prstGeom>
          <a:noFill/>
        </p:spPr>
        <p:txBody>
          <a:bodyPr wrap="square">
            <a:spAutoFit/>
          </a:bodyPr>
          <a:lstStyle/>
          <a:p>
            <a:r>
              <a:rPr lang="en-US" dirty="0">
                <a:hlinkClick r:id="rId2"/>
              </a:rPr>
              <a:t>https://www.juniper.net/us/en/products/switches.html</a:t>
            </a:r>
            <a:endParaRPr lang="en-US" dirty="0"/>
          </a:p>
        </p:txBody>
      </p:sp>
      <p:pic>
        <p:nvPicPr>
          <p:cNvPr id="10" name="Picture 9">
            <a:extLst>
              <a:ext uri="{FF2B5EF4-FFF2-40B4-BE49-F238E27FC236}">
                <a16:creationId xmlns:a16="http://schemas.microsoft.com/office/drawing/2014/main" id="{22CD54FC-E9CD-4200-83C9-502A312D736E}"/>
              </a:ext>
            </a:extLst>
          </p:cNvPr>
          <p:cNvPicPr>
            <a:picLocks noChangeAspect="1"/>
          </p:cNvPicPr>
          <p:nvPr/>
        </p:nvPicPr>
        <p:blipFill>
          <a:blip r:embed="rId3"/>
          <a:stretch>
            <a:fillRect/>
          </a:stretch>
        </p:blipFill>
        <p:spPr>
          <a:xfrm>
            <a:off x="1148687" y="2510081"/>
            <a:ext cx="9574125" cy="2627977"/>
          </a:xfrm>
          <a:prstGeom prst="rect">
            <a:avLst/>
          </a:prstGeom>
        </p:spPr>
      </p:pic>
    </p:spTree>
    <p:extLst>
      <p:ext uri="{BB962C8B-B14F-4D97-AF65-F5344CB8AC3E}">
        <p14:creationId xmlns:p14="http://schemas.microsoft.com/office/powerpoint/2010/main" val="1600038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a:xfrm>
            <a:off x="375355" y="1464908"/>
            <a:ext cx="5339646" cy="4885092"/>
          </a:xfrm>
        </p:spPr>
        <p:txBody>
          <a:bodyPr>
            <a:normAutofit/>
          </a:bodyPr>
          <a:lstStyle/>
          <a:p>
            <a:r>
              <a:rPr lang="es-GT" dirty="0"/>
              <a:t>Dispositivos de </a:t>
            </a:r>
            <a:r>
              <a:rPr lang="es-GT" dirty="0" err="1"/>
              <a:t>Switching</a:t>
            </a:r>
            <a:r>
              <a:rPr lang="es-GT" dirty="0"/>
              <a:t> Junos</a:t>
            </a:r>
          </a:p>
          <a:p>
            <a:r>
              <a:rPr lang="es-GT" sz="2800" dirty="0">
                <a:solidFill>
                  <a:schemeClr val="tx1"/>
                </a:solidFill>
              </a:rPr>
              <a:t>Serie EX</a:t>
            </a:r>
          </a:p>
          <a:p>
            <a:pPr lvl="1"/>
            <a:r>
              <a:rPr lang="es-ES" dirty="0"/>
              <a:t>Los conmutadores Ethernet de la serie EX proporcionan hasta 13,2 </a:t>
            </a:r>
            <a:r>
              <a:rPr lang="es-ES" dirty="0" err="1"/>
              <a:t>Tbps</a:t>
            </a:r>
            <a:r>
              <a:rPr lang="es-ES" dirty="0"/>
              <a:t> de rendimiento</a:t>
            </a:r>
          </a:p>
          <a:p>
            <a:pPr lvl="1"/>
            <a:r>
              <a:rPr lang="es-ES" dirty="0"/>
              <a:t>Diseñado para el acceso. agregación. e implementaciones principales</a:t>
            </a:r>
          </a:p>
          <a:p>
            <a:pPr lvl="1"/>
            <a:r>
              <a:rPr lang="es-ES" dirty="0"/>
              <a:t>Muy adecuado para empresas de baja a alta densidad y entornos de centro de datos</a:t>
            </a:r>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sz="quarter" idx="14"/>
          </p:nvPr>
        </p:nvSpPr>
        <p:spPr/>
        <p:txBody>
          <a:bodyPr/>
          <a:lstStyle/>
          <a:p>
            <a:r>
              <a:rPr lang="es-ES" dirty="0"/>
              <a:t>02: Fundamentos de Junos OS</a:t>
            </a:r>
            <a:endParaRPr lang="en-US" dirty="0"/>
          </a:p>
        </p:txBody>
      </p:sp>
      <p:pic>
        <p:nvPicPr>
          <p:cNvPr id="7" name="Content Placeholder 6">
            <a:extLst>
              <a:ext uri="{FF2B5EF4-FFF2-40B4-BE49-F238E27FC236}">
                <a16:creationId xmlns:a16="http://schemas.microsoft.com/office/drawing/2014/main" id="{A956484D-DABB-49B7-A8B3-1F81D89F7535}"/>
              </a:ext>
            </a:extLst>
          </p:cNvPr>
          <p:cNvPicPr>
            <a:picLocks noGrp="1" noChangeAspect="1"/>
          </p:cNvPicPr>
          <p:nvPr>
            <p:ph sz="half" idx="13"/>
          </p:nvPr>
        </p:nvPicPr>
        <p:blipFill>
          <a:blip r:embed="rId3"/>
          <a:stretch>
            <a:fillRect/>
          </a:stretch>
        </p:blipFill>
        <p:spPr>
          <a:xfrm>
            <a:off x="7170461" y="2750220"/>
            <a:ext cx="3953427" cy="1771897"/>
          </a:xfrm>
        </p:spPr>
      </p:pic>
      <p:sp>
        <p:nvSpPr>
          <p:cNvPr id="11" name="TextBox 10">
            <a:extLst>
              <a:ext uri="{FF2B5EF4-FFF2-40B4-BE49-F238E27FC236}">
                <a16:creationId xmlns:a16="http://schemas.microsoft.com/office/drawing/2014/main" id="{F88ECCD5-F3E2-428C-8FCF-37E3A5910417}"/>
              </a:ext>
            </a:extLst>
          </p:cNvPr>
          <p:cNvSpPr txBox="1"/>
          <p:nvPr/>
        </p:nvSpPr>
        <p:spPr>
          <a:xfrm>
            <a:off x="846113" y="5606831"/>
            <a:ext cx="10499774" cy="646331"/>
          </a:xfrm>
          <a:prstGeom prst="rect">
            <a:avLst/>
          </a:prstGeom>
          <a:solidFill>
            <a:srgbClr val="0097A4"/>
          </a:solidFill>
          <a:ln>
            <a:solidFill>
              <a:srgbClr val="0097A4"/>
            </a:solidFill>
          </a:ln>
        </p:spPr>
        <p:txBody>
          <a:bodyPr wrap="square">
            <a:spAutoFit/>
          </a:bodyPr>
          <a:lstStyle/>
          <a:p>
            <a:r>
              <a:rPr lang="es-ES" dirty="0">
                <a:solidFill>
                  <a:schemeClr val="bg1"/>
                </a:solidFill>
              </a:rPr>
              <a:t>Para obtener detalles adicionales sobre los conmutadores Ethernet de la serie EX, consulte el sitio web de productos y servicios de Juniper. Puede acceder al sitio web desde el documento Enlaces de referencia.</a:t>
            </a:r>
            <a:endParaRPr lang="en-US" dirty="0">
              <a:solidFill>
                <a:schemeClr val="bg1"/>
              </a:solidFill>
            </a:endParaRPr>
          </a:p>
        </p:txBody>
      </p:sp>
    </p:spTree>
    <p:extLst>
      <p:ext uri="{BB962C8B-B14F-4D97-AF65-F5344CB8AC3E}">
        <p14:creationId xmlns:p14="http://schemas.microsoft.com/office/powerpoint/2010/main" val="2363159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30D22-5081-4DE8-A710-E64F371C4EAC}"/>
              </a:ext>
            </a:extLst>
          </p:cNvPr>
          <p:cNvSpPr>
            <a:spLocks noGrp="1"/>
          </p:cNvSpPr>
          <p:nvPr>
            <p:ph type="title"/>
          </p:nvPr>
        </p:nvSpPr>
        <p:spPr>
          <a:xfrm>
            <a:off x="2085975" y="22225"/>
            <a:ext cx="10106024" cy="484187"/>
          </a:xfrm>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7DCD1372-1698-4C05-97BE-9CD71156398F}"/>
              </a:ext>
            </a:extLst>
          </p:cNvPr>
          <p:cNvSpPr>
            <a:spLocks noGrp="1"/>
          </p:cNvSpPr>
          <p:nvPr>
            <p:ph idx="1"/>
          </p:nvPr>
        </p:nvSpPr>
        <p:spPr>
          <a:xfrm>
            <a:off x="453364" y="1366220"/>
            <a:ext cx="11285272" cy="4351338"/>
          </a:xfrm>
        </p:spPr>
        <p:txBody>
          <a:bodyPr vert="horz" lIns="91440" tIns="45720" rIns="91440" bIns="45720" rtlCol="0" anchor="t">
            <a:normAutofit/>
          </a:bodyPr>
          <a:lstStyle/>
          <a:p>
            <a:r>
              <a:rPr lang="es-ES" dirty="0"/>
              <a:t>Junos OS</a:t>
            </a:r>
          </a:p>
          <a:p>
            <a:pPr lvl="1"/>
            <a:r>
              <a:rPr lang="es-ES" dirty="0"/>
              <a:t>Gestión de políticas de enrutamiento simple</a:t>
            </a:r>
          </a:p>
          <a:p>
            <a:pPr lvl="2"/>
            <a:r>
              <a:rPr lang="es-ES" dirty="0"/>
              <a:t>Aumenta la fiabilidad y la seguridad.</a:t>
            </a:r>
          </a:p>
          <a:p>
            <a:pPr lvl="1"/>
            <a:r>
              <a:rPr lang="es-ES" dirty="0"/>
              <a:t>Desagregación</a:t>
            </a:r>
          </a:p>
          <a:p>
            <a:pPr lvl="2"/>
            <a:r>
              <a:rPr lang="es-ES" dirty="0"/>
              <a:t>Permite un modelo de consumo de licencias más flexible para aplicaciones de red</a:t>
            </a:r>
          </a:p>
          <a:p>
            <a:pPr lvl="2"/>
            <a:r>
              <a:rPr lang="es-ES" dirty="0"/>
              <a:t>Habilita un enfoque DevOps</a:t>
            </a:r>
          </a:p>
          <a:p>
            <a:pPr lvl="1"/>
            <a:r>
              <a:rPr lang="es-ES" dirty="0"/>
              <a:t>Automatización Abierta y Programable</a:t>
            </a:r>
          </a:p>
          <a:p>
            <a:pPr lvl="2"/>
            <a:r>
              <a:rPr lang="es-ES" dirty="0"/>
              <a:t>Incluye una amplia gama de capacidades de automatización.</a:t>
            </a:r>
          </a:p>
        </p:txBody>
      </p:sp>
      <p:sp>
        <p:nvSpPr>
          <p:cNvPr id="11" name="Content Placeholder 10">
            <a:extLst>
              <a:ext uri="{FF2B5EF4-FFF2-40B4-BE49-F238E27FC236}">
                <a16:creationId xmlns:a16="http://schemas.microsoft.com/office/drawing/2014/main" id="{936AAD89-02E2-47BA-8AF3-D48D507302E4}"/>
              </a:ext>
            </a:extLst>
          </p:cNvPr>
          <p:cNvSpPr>
            <a:spLocks noGrp="1"/>
          </p:cNvSpPr>
          <p:nvPr>
            <p:ph sz="quarter" idx="13"/>
          </p:nvPr>
        </p:nvSpPr>
        <p:spPr>
          <a:xfrm>
            <a:off x="2085975" y="508000"/>
            <a:ext cx="7699551" cy="511175"/>
          </a:xfrm>
        </p:spPr>
        <p:txBody>
          <a:bodyPr/>
          <a:lstStyle/>
          <a:p>
            <a:r>
              <a:rPr lang="es-ES"/>
              <a:t>02: Fundamentos de Junos OS</a:t>
            </a:r>
            <a:endParaRPr lang="en-US"/>
          </a:p>
        </p:txBody>
      </p:sp>
      <p:pic>
        <p:nvPicPr>
          <p:cNvPr id="21" name="Picture 20">
            <a:extLst>
              <a:ext uri="{FF2B5EF4-FFF2-40B4-BE49-F238E27FC236}">
                <a16:creationId xmlns:a16="http://schemas.microsoft.com/office/drawing/2014/main" id="{FC1D9D2C-6E9E-4275-BD36-70CCDE56DD4A}"/>
              </a:ext>
            </a:extLst>
          </p:cNvPr>
          <p:cNvPicPr>
            <a:picLocks noChangeAspect="1"/>
          </p:cNvPicPr>
          <p:nvPr/>
        </p:nvPicPr>
        <p:blipFill>
          <a:blip r:embed="rId3"/>
          <a:stretch>
            <a:fillRect/>
          </a:stretch>
        </p:blipFill>
        <p:spPr>
          <a:xfrm>
            <a:off x="9861288" y="1450326"/>
            <a:ext cx="1876687" cy="1867161"/>
          </a:xfrm>
          <a:prstGeom prst="rect">
            <a:avLst/>
          </a:prstGeom>
        </p:spPr>
      </p:pic>
    </p:spTree>
    <p:extLst>
      <p:ext uri="{BB962C8B-B14F-4D97-AF65-F5344CB8AC3E}">
        <p14:creationId xmlns:p14="http://schemas.microsoft.com/office/powerpoint/2010/main" val="17184197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p:txBody>
          <a:bodyPr>
            <a:normAutofit/>
          </a:bodyPr>
          <a:lstStyle/>
          <a:p>
            <a:r>
              <a:rPr lang="es-GT" dirty="0"/>
              <a:t>Dispositivos de </a:t>
            </a:r>
            <a:r>
              <a:rPr lang="es-GT" dirty="0" err="1"/>
              <a:t>Switching</a:t>
            </a:r>
            <a:r>
              <a:rPr lang="es-GT" dirty="0"/>
              <a:t> Junos</a:t>
            </a:r>
          </a:p>
          <a:p>
            <a:r>
              <a:rPr lang="es-GT" sz="2800" dirty="0">
                <a:solidFill>
                  <a:schemeClr val="tx1"/>
                </a:solidFill>
              </a:rPr>
              <a:t>Serie QFX</a:t>
            </a:r>
          </a:p>
          <a:p>
            <a:pPr lvl="1"/>
            <a:r>
              <a:rPr lang="es-ES" dirty="0"/>
              <a:t>Proporcionan un dispositivo de capa 2/capa 3 de alto rendimiento, latencia </a:t>
            </a:r>
            <a:r>
              <a:rPr lang="es-ES" dirty="0" err="1"/>
              <a:t>ultrabaja</a:t>
            </a:r>
            <a:r>
              <a:rPr lang="es-ES" dirty="0"/>
              <a:t> y rico en funciones con una velocidad de cable de 10/25/40/100/400 Gigabit Ethernet (</a:t>
            </a:r>
            <a:r>
              <a:rPr lang="es-ES" dirty="0" err="1"/>
              <a:t>GbE</a:t>
            </a:r>
            <a:r>
              <a:rPr lang="es-ES" dirty="0"/>
              <a:t>) y convergencia Fibra Canal I/O estándar</a:t>
            </a:r>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7" name="Content Placeholder 6">
            <a:extLst>
              <a:ext uri="{FF2B5EF4-FFF2-40B4-BE49-F238E27FC236}">
                <a16:creationId xmlns:a16="http://schemas.microsoft.com/office/drawing/2014/main" id="{E032E3A4-FD72-4C9B-9491-0B55D1F4B367}"/>
              </a:ext>
            </a:extLst>
          </p:cNvPr>
          <p:cNvSpPr>
            <a:spLocks noGrp="1"/>
          </p:cNvSpPr>
          <p:nvPr>
            <p:ph sz="quarter" idx="14"/>
          </p:nvPr>
        </p:nvSpPr>
        <p:spPr/>
        <p:txBody>
          <a:bodyPr/>
          <a:lstStyle/>
          <a:p>
            <a:r>
              <a:rPr lang="es-ES" dirty="0"/>
              <a:t>02: Fundamentos de Junos OS</a:t>
            </a:r>
            <a:endParaRPr lang="en-US" dirty="0"/>
          </a:p>
        </p:txBody>
      </p:sp>
      <p:sp>
        <p:nvSpPr>
          <p:cNvPr id="8" name="TextBox 7">
            <a:extLst>
              <a:ext uri="{FF2B5EF4-FFF2-40B4-BE49-F238E27FC236}">
                <a16:creationId xmlns:a16="http://schemas.microsoft.com/office/drawing/2014/main" id="{1D27F185-C4BC-4D35-8A72-45E6387B02D6}"/>
              </a:ext>
            </a:extLst>
          </p:cNvPr>
          <p:cNvSpPr txBox="1"/>
          <p:nvPr/>
        </p:nvSpPr>
        <p:spPr>
          <a:xfrm>
            <a:off x="846113" y="5606831"/>
            <a:ext cx="10499774" cy="646331"/>
          </a:xfrm>
          <a:prstGeom prst="rect">
            <a:avLst/>
          </a:prstGeom>
          <a:solidFill>
            <a:srgbClr val="0097A4"/>
          </a:solidFill>
          <a:ln>
            <a:solidFill>
              <a:srgbClr val="0097A4"/>
            </a:solidFill>
          </a:ln>
        </p:spPr>
        <p:txBody>
          <a:bodyPr wrap="square">
            <a:spAutoFit/>
          </a:bodyPr>
          <a:lstStyle/>
          <a:p>
            <a:r>
              <a:rPr lang="es-ES" dirty="0">
                <a:solidFill>
                  <a:schemeClr val="bg1"/>
                </a:solidFill>
              </a:rPr>
              <a:t>Para obtener detalles adicionales sobre los conmutadores Ethernet de la serie EX, consulte el sitio web de productos y servicios de Juniper. Puede acceder al sitio web desde el documento Enlaces de referencia.</a:t>
            </a:r>
            <a:endParaRPr lang="en-US" dirty="0">
              <a:solidFill>
                <a:schemeClr val="bg1"/>
              </a:solidFill>
            </a:endParaRPr>
          </a:p>
        </p:txBody>
      </p:sp>
      <p:pic>
        <p:nvPicPr>
          <p:cNvPr id="13" name="Content Placeholder 12">
            <a:extLst>
              <a:ext uri="{FF2B5EF4-FFF2-40B4-BE49-F238E27FC236}">
                <a16:creationId xmlns:a16="http://schemas.microsoft.com/office/drawing/2014/main" id="{07A90741-CC98-408F-A43B-63E36538D851}"/>
              </a:ext>
            </a:extLst>
          </p:cNvPr>
          <p:cNvPicPr>
            <a:picLocks noGrp="1" noChangeAspect="1"/>
          </p:cNvPicPr>
          <p:nvPr>
            <p:ph sz="half" idx="13"/>
          </p:nvPr>
        </p:nvPicPr>
        <p:blipFill>
          <a:blip r:embed="rId3"/>
          <a:stretch>
            <a:fillRect/>
          </a:stretch>
        </p:blipFill>
        <p:spPr>
          <a:xfrm>
            <a:off x="6200579" y="2081782"/>
            <a:ext cx="5339460" cy="2566553"/>
          </a:xfrm>
        </p:spPr>
      </p:pic>
    </p:spTree>
    <p:extLst>
      <p:ext uri="{BB962C8B-B14F-4D97-AF65-F5344CB8AC3E}">
        <p14:creationId xmlns:p14="http://schemas.microsoft.com/office/powerpoint/2010/main" val="12607520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88BDD-3E8B-4503-8D71-1202C63F481F}"/>
              </a:ext>
            </a:extLst>
          </p:cNvPr>
          <p:cNvSpPr>
            <a:spLocks noGrp="1"/>
          </p:cNvSpPr>
          <p:nvPr>
            <p:ph sz="half" idx="1"/>
          </p:nvPr>
        </p:nvSpPr>
        <p:spPr/>
        <p:txBody>
          <a:bodyPr>
            <a:normAutofit/>
          </a:bodyPr>
          <a:lstStyle/>
          <a:p>
            <a:r>
              <a:rPr lang="es-GT" dirty="0"/>
              <a:t>Dispositivos de Seguridad Junos</a:t>
            </a:r>
          </a:p>
          <a:p>
            <a:pPr lvl="1"/>
            <a:r>
              <a:rPr lang="es-ES" dirty="0"/>
              <a:t>Las puertas de enlace de servicios de la serie SRX brindan hasta 2 </a:t>
            </a:r>
            <a:r>
              <a:rPr lang="es-ES" dirty="0" err="1"/>
              <a:t>prs</a:t>
            </a:r>
            <a:r>
              <a:rPr lang="es-ES" dirty="0"/>
              <a:t> de rendimiento de dúplex completo</a:t>
            </a:r>
          </a:p>
          <a:p>
            <a:pPr lvl="1"/>
            <a:r>
              <a:rPr lang="es-ES" dirty="0"/>
              <a:t>La familia de la serie SRX está diseñada para cumplir con los requisitos de red y seguridad para centros de datos consolidados, implementaciones de servicios gestionados y agregación de servicios de seguridad tanto en entornos empresariales como de proveedores de servicios.</a:t>
            </a:r>
            <a:endParaRPr lang="en-US" dirty="0"/>
          </a:p>
        </p:txBody>
      </p:sp>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pic>
        <p:nvPicPr>
          <p:cNvPr id="10" name="Content Placeholder 9">
            <a:extLst>
              <a:ext uri="{FF2B5EF4-FFF2-40B4-BE49-F238E27FC236}">
                <a16:creationId xmlns:a16="http://schemas.microsoft.com/office/drawing/2014/main" id="{818C893E-AFC7-4FB4-9117-64106AF05D3E}"/>
              </a:ext>
            </a:extLst>
          </p:cNvPr>
          <p:cNvPicPr>
            <a:picLocks noGrp="1" noChangeAspect="1"/>
          </p:cNvPicPr>
          <p:nvPr>
            <p:ph sz="half" idx="13"/>
          </p:nvPr>
        </p:nvPicPr>
        <p:blipFill>
          <a:blip r:embed="rId3"/>
          <a:stretch>
            <a:fillRect/>
          </a:stretch>
        </p:blipFill>
        <p:spPr>
          <a:xfrm>
            <a:off x="7992161" y="1705599"/>
            <a:ext cx="2559387" cy="3722744"/>
          </a:xfrm>
        </p:spPr>
      </p:pic>
      <p:sp>
        <p:nvSpPr>
          <p:cNvPr id="5" name="Content Placeholder 4">
            <a:extLst>
              <a:ext uri="{FF2B5EF4-FFF2-40B4-BE49-F238E27FC236}">
                <a16:creationId xmlns:a16="http://schemas.microsoft.com/office/drawing/2014/main" id="{45DD6271-3696-4515-B1D3-E2C81E37D86F}"/>
              </a:ext>
            </a:extLst>
          </p:cNvPr>
          <p:cNvSpPr>
            <a:spLocks noGrp="1"/>
          </p:cNvSpPr>
          <p:nvPr>
            <p:ph sz="quarter" idx="14"/>
          </p:nvPr>
        </p:nvSpPr>
        <p:spPr/>
        <p:txBody>
          <a:bodyPr/>
          <a:lstStyle/>
          <a:p>
            <a:r>
              <a:rPr lang="es-ES" dirty="0"/>
              <a:t>02: Fundamentos de Junos OS</a:t>
            </a:r>
            <a:endParaRPr lang="en-US" dirty="0"/>
          </a:p>
        </p:txBody>
      </p:sp>
      <p:sp>
        <p:nvSpPr>
          <p:cNvPr id="11" name="TextBox 10">
            <a:extLst>
              <a:ext uri="{FF2B5EF4-FFF2-40B4-BE49-F238E27FC236}">
                <a16:creationId xmlns:a16="http://schemas.microsoft.com/office/drawing/2014/main" id="{E4285D28-9B62-438E-A44D-C885E150D872}"/>
              </a:ext>
            </a:extLst>
          </p:cNvPr>
          <p:cNvSpPr txBox="1"/>
          <p:nvPr/>
        </p:nvSpPr>
        <p:spPr>
          <a:xfrm>
            <a:off x="846113" y="5856339"/>
            <a:ext cx="10499774" cy="646331"/>
          </a:xfrm>
          <a:prstGeom prst="rect">
            <a:avLst/>
          </a:prstGeom>
          <a:solidFill>
            <a:srgbClr val="0097A4"/>
          </a:solidFill>
          <a:ln>
            <a:solidFill>
              <a:srgbClr val="0097A4"/>
            </a:solidFill>
          </a:ln>
        </p:spPr>
        <p:txBody>
          <a:bodyPr wrap="square">
            <a:spAutoFit/>
          </a:bodyPr>
          <a:lstStyle/>
          <a:p>
            <a:r>
              <a:rPr lang="es-ES" dirty="0">
                <a:solidFill>
                  <a:schemeClr val="bg1"/>
                </a:solidFill>
              </a:rPr>
              <a:t>Para obtener detalles adicionales sobre los conmutadores Ethernet de la serie EX, consulte el sitio web de productos y servicios de Juniper. Puede acceder al sitio web desde el documento Enlaces de referencia.</a:t>
            </a:r>
            <a:endParaRPr lang="en-US" dirty="0">
              <a:solidFill>
                <a:schemeClr val="bg1"/>
              </a:solidFill>
            </a:endParaRPr>
          </a:p>
        </p:txBody>
      </p:sp>
    </p:spTree>
    <p:extLst>
      <p:ext uri="{BB962C8B-B14F-4D97-AF65-F5344CB8AC3E}">
        <p14:creationId xmlns:p14="http://schemas.microsoft.com/office/powerpoint/2010/main" val="1520187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idx="1"/>
          </p:nvPr>
        </p:nvSpPr>
        <p:spPr/>
        <p:txBody>
          <a:bodyPr/>
          <a:lstStyle/>
          <a:p>
            <a:r>
              <a:rPr lang="es-ES" dirty="0"/>
              <a:t>Productos de Seguridad de Juniper</a:t>
            </a:r>
            <a:endParaRPr lang="en-US" dirty="0"/>
          </a:p>
        </p:txBody>
      </p:sp>
      <p:sp>
        <p:nvSpPr>
          <p:cNvPr id="9" name="Content Placeholder 8">
            <a:extLst>
              <a:ext uri="{FF2B5EF4-FFF2-40B4-BE49-F238E27FC236}">
                <a16:creationId xmlns:a16="http://schemas.microsoft.com/office/drawing/2014/main" id="{B2F45617-4058-439B-B6E4-3F7AC345B8C8}"/>
              </a:ext>
            </a:extLst>
          </p:cNvPr>
          <p:cNvSpPr>
            <a:spLocks noGrp="1"/>
          </p:cNvSpPr>
          <p:nvPr>
            <p:ph sz="quarter" idx="13"/>
          </p:nvPr>
        </p:nvSpPr>
        <p:spPr/>
        <p:txBody>
          <a:bodyPr/>
          <a:lstStyle/>
          <a:p>
            <a:r>
              <a:rPr lang="es-ES" dirty="0"/>
              <a:t>02: Fundamentos de Junos OS</a:t>
            </a:r>
            <a:endParaRPr lang="en-US" dirty="0"/>
          </a:p>
        </p:txBody>
      </p:sp>
      <p:grpSp>
        <p:nvGrpSpPr>
          <p:cNvPr id="16" name="Group 15">
            <a:extLst>
              <a:ext uri="{FF2B5EF4-FFF2-40B4-BE49-F238E27FC236}">
                <a16:creationId xmlns:a16="http://schemas.microsoft.com/office/drawing/2014/main" id="{0BFF9B63-0F5F-4BA3-AF44-715DEC15CAF9}"/>
              </a:ext>
            </a:extLst>
          </p:cNvPr>
          <p:cNvGrpSpPr/>
          <p:nvPr/>
        </p:nvGrpSpPr>
        <p:grpSpPr>
          <a:xfrm>
            <a:off x="453364" y="2005927"/>
            <a:ext cx="4729658" cy="2717037"/>
            <a:chOff x="703355" y="2509013"/>
            <a:chExt cx="4729658" cy="2717037"/>
          </a:xfrm>
        </p:grpSpPr>
        <p:pic>
          <p:nvPicPr>
            <p:cNvPr id="13" name="Picture 12">
              <a:extLst>
                <a:ext uri="{FF2B5EF4-FFF2-40B4-BE49-F238E27FC236}">
                  <a16:creationId xmlns:a16="http://schemas.microsoft.com/office/drawing/2014/main" id="{23F7CB99-357D-4D4E-8160-1A6259418A6C}"/>
                </a:ext>
              </a:extLst>
            </p:cNvPr>
            <p:cNvPicPr>
              <a:picLocks noChangeAspect="1"/>
            </p:cNvPicPr>
            <p:nvPr/>
          </p:nvPicPr>
          <p:blipFill>
            <a:blip r:embed="rId3"/>
            <a:stretch>
              <a:fillRect/>
            </a:stretch>
          </p:blipFill>
          <p:spPr>
            <a:xfrm>
              <a:off x="703355" y="2509013"/>
              <a:ext cx="4729658" cy="2717037"/>
            </a:xfrm>
            <a:prstGeom prst="rect">
              <a:avLst/>
            </a:prstGeom>
          </p:spPr>
        </p:pic>
        <p:sp>
          <p:nvSpPr>
            <p:cNvPr id="15" name="TextBox 14">
              <a:extLst>
                <a:ext uri="{FF2B5EF4-FFF2-40B4-BE49-F238E27FC236}">
                  <a16:creationId xmlns:a16="http://schemas.microsoft.com/office/drawing/2014/main" id="{9B838C0E-7BD9-49B7-B06F-235DF0E2D112}"/>
                </a:ext>
              </a:extLst>
            </p:cNvPr>
            <p:cNvSpPr txBox="1"/>
            <p:nvPr/>
          </p:nvSpPr>
          <p:spPr>
            <a:xfrm>
              <a:off x="923019" y="3264191"/>
              <a:ext cx="4290331" cy="1531445"/>
            </a:xfrm>
            <a:prstGeom prst="rect">
              <a:avLst/>
            </a:prstGeom>
            <a:solidFill>
              <a:schemeClr val="bg1"/>
            </a:solidFill>
            <a:ln>
              <a:solidFill>
                <a:schemeClr val="bg1"/>
              </a:solidFill>
            </a:ln>
          </p:spPr>
          <p:txBody>
            <a:bodyPr wrap="square">
              <a:spAutoFit/>
            </a:bodyPr>
            <a:lstStyle/>
            <a:p>
              <a:pPr marL="285750" indent="-285750">
                <a:lnSpc>
                  <a:spcPct val="150000"/>
                </a:lnSpc>
                <a:buFont typeface="Arial" panose="020B0604020202020204" pitchFamily="34" charset="0"/>
                <a:buChar char="•"/>
              </a:pPr>
              <a:r>
                <a:rPr lang="en-US" sz="1600" dirty="0" err="1"/>
                <a:t>Visibilidad</a:t>
              </a:r>
              <a:r>
                <a:rPr lang="en-US" sz="1600" dirty="0"/>
                <a:t> y control </a:t>
              </a:r>
              <a:r>
                <a:rPr lang="en-US" sz="1600" dirty="0" err="1"/>
                <a:t>avanzados</a:t>
              </a:r>
              <a:r>
                <a:rPr lang="en-US" sz="1600" dirty="0"/>
                <a:t> de </a:t>
              </a:r>
              <a:r>
                <a:rPr lang="en-US" sz="1600" dirty="0" err="1"/>
                <a:t>aplicaciones</a:t>
              </a:r>
              <a:endParaRPr lang="en-US" sz="1600" dirty="0"/>
            </a:p>
            <a:p>
              <a:pPr marL="285750" indent="-285750">
                <a:lnSpc>
                  <a:spcPct val="150000"/>
                </a:lnSpc>
                <a:buFont typeface="Arial" panose="020B0604020202020204" pitchFamily="34" charset="0"/>
                <a:buChar char="•"/>
              </a:pPr>
              <a:r>
                <a:rPr lang="en-US" sz="1600" dirty="0" err="1"/>
                <a:t>Políticas</a:t>
              </a:r>
              <a:r>
                <a:rPr lang="en-US" sz="1600" dirty="0"/>
                <a:t> </a:t>
              </a:r>
              <a:r>
                <a:rPr lang="en-US" sz="1600" dirty="0" err="1"/>
                <a:t>basadas</a:t>
              </a:r>
              <a:r>
                <a:rPr lang="en-US" sz="1600" dirty="0"/>
                <a:t> </a:t>
              </a:r>
              <a:r>
                <a:rPr lang="en-US" sz="1600" dirty="0" err="1"/>
                <a:t>en</a:t>
              </a:r>
              <a:r>
                <a:rPr lang="en-US" sz="1600" dirty="0"/>
                <a:t> roles y </a:t>
              </a:r>
              <a:r>
                <a:rPr lang="en-US" sz="1600" dirty="0" err="1"/>
                <a:t>usuarios</a:t>
              </a:r>
              <a:endParaRPr lang="en-US" sz="1600" dirty="0"/>
            </a:p>
            <a:p>
              <a:pPr marL="285750" indent="-285750">
                <a:lnSpc>
                  <a:spcPct val="150000"/>
                </a:lnSpc>
                <a:buFont typeface="Arial" panose="020B0604020202020204" pitchFamily="34" charset="0"/>
                <a:buChar char="•"/>
              </a:pPr>
              <a:r>
                <a:rPr lang="en-US" sz="1600" dirty="0" err="1"/>
                <a:t>Soporte</a:t>
              </a:r>
              <a:r>
                <a:rPr lang="en-US" sz="1600" dirty="0"/>
                <a:t> de </a:t>
              </a:r>
              <a:r>
                <a:rPr lang="en-US" sz="1600" dirty="0" err="1"/>
                <a:t>aplicaciones</a:t>
              </a:r>
              <a:r>
                <a:rPr lang="en-US" sz="1600" dirty="0"/>
                <a:t> </a:t>
              </a:r>
              <a:r>
                <a:rPr lang="en-US" sz="1600" dirty="0" err="1"/>
                <a:t>anidadas</a:t>
              </a:r>
              <a:endParaRPr lang="en-US" sz="1600" dirty="0"/>
            </a:p>
            <a:p>
              <a:pPr marL="285750" indent="-285750">
                <a:lnSpc>
                  <a:spcPct val="150000"/>
                </a:lnSpc>
                <a:buFont typeface="Arial" panose="020B0604020202020204" pitchFamily="34" charset="0"/>
                <a:buChar char="•"/>
              </a:pPr>
              <a:r>
                <a:rPr lang="en-US" sz="1600" dirty="0" err="1"/>
                <a:t>Inspección</a:t>
              </a:r>
              <a:r>
                <a:rPr lang="en-US" sz="1600" dirty="0"/>
                <a:t> SSL</a:t>
              </a:r>
            </a:p>
          </p:txBody>
        </p:sp>
      </p:grpSp>
      <p:pic>
        <p:nvPicPr>
          <p:cNvPr id="18" name="Picture 17">
            <a:extLst>
              <a:ext uri="{FF2B5EF4-FFF2-40B4-BE49-F238E27FC236}">
                <a16:creationId xmlns:a16="http://schemas.microsoft.com/office/drawing/2014/main" id="{D3EB0517-07DD-4E60-9E0A-55B9B876FAC2}"/>
              </a:ext>
            </a:extLst>
          </p:cNvPr>
          <p:cNvPicPr>
            <a:picLocks noChangeAspect="1"/>
          </p:cNvPicPr>
          <p:nvPr/>
        </p:nvPicPr>
        <p:blipFill>
          <a:blip r:embed="rId4"/>
          <a:stretch>
            <a:fillRect/>
          </a:stretch>
        </p:blipFill>
        <p:spPr>
          <a:xfrm>
            <a:off x="5648322" y="1734385"/>
            <a:ext cx="6090314" cy="2053439"/>
          </a:xfrm>
          <a:prstGeom prst="rect">
            <a:avLst/>
          </a:prstGeom>
        </p:spPr>
      </p:pic>
      <p:sp>
        <p:nvSpPr>
          <p:cNvPr id="20" name="TextBox 19">
            <a:extLst>
              <a:ext uri="{FF2B5EF4-FFF2-40B4-BE49-F238E27FC236}">
                <a16:creationId xmlns:a16="http://schemas.microsoft.com/office/drawing/2014/main" id="{A553E11C-DA08-4ECD-9E04-5B573F84CF42}"/>
              </a:ext>
            </a:extLst>
          </p:cNvPr>
          <p:cNvSpPr txBox="1"/>
          <p:nvPr/>
        </p:nvSpPr>
        <p:spPr>
          <a:xfrm>
            <a:off x="7496175" y="2306705"/>
            <a:ext cx="4022797" cy="523220"/>
          </a:xfrm>
          <a:prstGeom prst="rect">
            <a:avLst/>
          </a:prstGeom>
          <a:solidFill>
            <a:schemeClr val="bg1"/>
          </a:solidFill>
          <a:ln>
            <a:solidFill>
              <a:schemeClr val="bg1"/>
            </a:solidFill>
          </a:ln>
        </p:spPr>
        <p:txBody>
          <a:bodyPr wrap="square">
            <a:spAutoFit/>
          </a:bodyPr>
          <a:lstStyle/>
          <a:p>
            <a:r>
              <a:rPr lang="es-ES" sz="1400" dirty="0"/>
              <a:t>Fuente de inteligencia de amenazas de seguridad seleccionada de Juniper.</a:t>
            </a:r>
          </a:p>
        </p:txBody>
      </p:sp>
      <p:pic>
        <p:nvPicPr>
          <p:cNvPr id="22" name="Picture 21">
            <a:extLst>
              <a:ext uri="{FF2B5EF4-FFF2-40B4-BE49-F238E27FC236}">
                <a16:creationId xmlns:a16="http://schemas.microsoft.com/office/drawing/2014/main" id="{554D7131-F76B-4EF9-912C-C737C875449A}"/>
              </a:ext>
            </a:extLst>
          </p:cNvPr>
          <p:cNvPicPr>
            <a:picLocks noChangeAspect="1"/>
          </p:cNvPicPr>
          <p:nvPr/>
        </p:nvPicPr>
        <p:blipFill>
          <a:blip r:embed="rId5"/>
          <a:stretch>
            <a:fillRect/>
          </a:stretch>
        </p:blipFill>
        <p:spPr>
          <a:xfrm>
            <a:off x="648036" y="4668148"/>
            <a:ext cx="11285272" cy="1482282"/>
          </a:xfrm>
          <a:prstGeom prst="rect">
            <a:avLst/>
          </a:prstGeom>
        </p:spPr>
      </p:pic>
      <p:sp>
        <p:nvSpPr>
          <p:cNvPr id="24" name="TextBox 23">
            <a:extLst>
              <a:ext uri="{FF2B5EF4-FFF2-40B4-BE49-F238E27FC236}">
                <a16:creationId xmlns:a16="http://schemas.microsoft.com/office/drawing/2014/main" id="{28D1072A-9A30-42A0-84CF-724413D0570B}"/>
              </a:ext>
            </a:extLst>
          </p:cNvPr>
          <p:cNvSpPr txBox="1"/>
          <p:nvPr/>
        </p:nvSpPr>
        <p:spPr>
          <a:xfrm>
            <a:off x="5636286" y="4911224"/>
            <a:ext cx="5907678" cy="830997"/>
          </a:xfrm>
          <a:prstGeom prst="rect">
            <a:avLst/>
          </a:prstGeom>
          <a:solidFill>
            <a:schemeClr val="bg1"/>
          </a:solidFill>
          <a:ln>
            <a:solidFill>
              <a:schemeClr val="bg1"/>
            </a:solidFill>
          </a:ln>
        </p:spPr>
        <p:txBody>
          <a:bodyPr wrap="square">
            <a:spAutoFit/>
          </a:bodyPr>
          <a:lstStyle/>
          <a:p>
            <a:pPr marL="285750" indent="-285750">
              <a:buFont typeface="Arial" panose="020B0604020202020204" pitchFamily="34" charset="0"/>
              <a:buChar char="•"/>
            </a:pPr>
            <a:r>
              <a:rPr lang="es-ES" sz="1600" dirty="0"/>
              <a:t>Recopila y procesa eventos de seguridad identificados por SRX y productos de seguridad de terceros</a:t>
            </a:r>
          </a:p>
          <a:p>
            <a:pPr marL="285750" indent="-285750">
              <a:buFont typeface="Arial" panose="020B0604020202020204" pitchFamily="34" charset="0"/>
              <a:buChar char="•"/>
            </a:pPr>
            <a:r>
              <a:rPr lang="es-ES" sz="1600" dirty="0"/>
              <a:t>Encuentra y bloquea </a:t>
            </a:r>
            <a:r>
              <a:rPr lang="es-ES" sz="1600" dirty="0" err="1"/>
              <a:t>cyberamenazas</a:t>
            </a:r>
            <a:r>
              <a:rPr lang="es-ES" sz="1600" dirty="0"/>
              <a:t> conocidas y desconocidas.</a:t>
            </a:r>
          </a:p>
        </p:txBody>
      </p:sp>
    </p:spTree>
    <p:extLst>
      <p:ext uri="{BB962C8B-B14F-4D97-AF65-F5344CB8AC3E}">
        <p14:creationId xmlns:p14="http://schemas.microsoft.com/office/powerpoint/2010/main" val="7123462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idx="1"/>
          </p:nvPr>
        </p:nvSpPr>
        <p:spPr/>
        <p:txBody>
          <a:bodyPr/>
          <a:lstStyle/>
          <a:p>
            <a:r>
              <a:rPr lang="es-ES" dirty="0"/>
              <a:t>Productos de Seguridad de Juniper</a:t>
            </a:r>
            <a:endParaRPr lang="en-US" dirty="0"/>
          </a:p>
        </p:txBody>
      </p:sp>
      <p:sp>
        <p:nvSpPr>
          <p:cNvPr id="9" name="Content Placeholder 8">
            <a:extLst>
              <a:ext uri="{FF2B5EF4-FFF2-40B4-BE49-F238E27FC236}">
                <a16:creationId xmlns:a16="http://schemas.microsoft.com/office/drawing/2014/main" id="{B2F45617-4058-439B-B6E4-3F7AC345B8C8}"/>
              </a:ext>
            </a:extLst>
          </p:cNvPr>
          <p:cNvSpPr>
            <a:spLocks noGrp="1"/>
          </p:cNvSpPr>
          <p:nvPr>
            <p:ph sz="quarter" idx="13"/>
          </p:nvPr>
        </p:nvSpPr>
        <p:spPr/>
        <p:txBody>
          <a:bodyPr/>
          <a:lstStyle/>
          <a:p>
            <a:r>
              <a:rPr lang="es-ES" dirty="0"/>
              <a:t>02: Fundamentos de Junos OS</a:t>
            </a:r>
            <a:endParaRPr lang="en-US" dirty="0"/>
          </a:p>
        </p:txBody>
      </p:sp>
      <p:sp>
        <p:nvSpPr>
          <p:cNvPr id="20" name="TextBox 19">
            <a:extLst>
              <a:ext uri="{FF2B5EF4-FFF2-40B4-BE49-F238E27FC236}">
                <a16:creationId xmlns:a16="http://schemas.microsoft.com/office/drawing/2014/main" id="{A553E11C-DA08-4ECD-9E04-5B573F84CF42}"/>
              </a:ext>
            </a:extLst>
          </p:cNvPr>
          <p:cNvSpPr txBox="1"/>
          <p:nvPr/>
        </p:nvSpPr>
        <p:spPr>
          <a:xfrm>
            <a:off x="4318000" y="2234732"/>
            <a:ext cx="7225964" cy="1631216"/>
          </a:xfrm>
          <a:prstGeom prst="rect">
            <a:avLst/>
          </a:prstGeom>
          <a:ln/>
        </p:spPr>
        <p:style>
          <a:lnRef idx="2">
            <a:schemeClr val="accent5"/>
          </a:lnRef>
          <a:fillRef idx="1">
            <a:schemeClr val="lt1"/>
          </a:fillRef>
          <a:effectRef idx="0">
            <a:schemeClr val="accent5"/>
          </a:effectRef>
          <a:fontRef idx="minor">
            <a:schemeClr val="dk1"/>
          </a:fontRef>
        </p:style>
        <p:txBody>
          <a:bodyPr wrap="square">
            <a:spAutoFit/>
          </a:bodyPr>
          <a:lstStyle/>
          <a:p>
            <a:pPr marL="285750" indent="-285750">
              <a:buFont typeface="Arial" panose="020B0604020202020204" pitchFamily="34" charset="0"/>
              <a:buChar char="•"/>
            </a:pPr>
            <a:r>
              <a:rPr lang="es-ES" sz="2000" dirty="0"/>
              <a:t>Complemento de servicio en la nube para los firewalls de la serie SRX</a:t>
            </a:r>
          </a:p>
          <a:p>
            <a:pPr marL="285750" indent="-285750">
              <a:buFont typeface="Arial" panose="020B0604020202020204" pitchFamily="34" charset="0"/>
              <a:buChar char="•"/>
            </a:pPr>
            <a:r>
              <a:rPr lang="es-ES" sz="2000" dirty="0"/>
              <a:t>Al utilizar </a:t>
            </a:r>
            <a:r>
              <a:rPr lang="es-ES" sz="2000" dirty="0" err="1"/>
              <a:t>Seclntel</a:t>
            </a:r>
            <a:r>
              <a:rPr lang="es-ES" sz="2000" dirty="0"/>
              <a:t> en toda la red, ATP detiene las amenazas al aplicar mecanismos de protección en todos los puntos de conexión de la red.</a:t>
            </a:r>
          </a:p>
        </p:txBody>
      </p:sp>
      <p:sp>
        <p:nvSpPr>
          <p:cNvPr id="24" name="TextBox 23">
            <a:extLst>
              <a:ext uri="{FF2B5EF4-FFF2-40B4-BE49-F238E27FC236}">
                <a16:creationId xmlns:a16="http://schemas.microsoft.com/office/drawing/2014/main" id="{28D1072A-9A30-42A0-84CF-724413D0570B}"/>
              </a:ext>
            </a:extLst>
          </p:cNvPr>
          <p:cNvSpPr txBox="1"/>
          <p:nvPr/>
        </p:nvSpPr>
        <p:spPr>
          <a:xfrm>
            <a:off x="4216399" y="4460664"/>
            <a:ext cx="7327563" cy="1323439"/>
          </a:xfrm>
          <a:prstGeom prst="rect">
            <a:avLst/>
          </a:prstGeom>
          <a:ln/>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s-ES" sz="2000" dirty="0"/>
              <a:t>Proporciona un sistema de gestión de eventos e información de seguridad (SIEM) que consolida grandes volúmenes de datos de eventos de miles de dispositivos, terminales y aplicaciones en inteligencia procesable.</a:t>
            </a:r>
          </a:p>
        </p:txBody>
      </p:sp>
      <p:pic>
        <p:nvPicPr>
          <p:cNvPr id="4" name="Picture 3">
            <a:extLst>
              <a:ext uri="{FF2B5EF4-FFF2-40B4-BE49-F238E27FC236}">
                <a16:creationId xmlns:a16="http://schemas.microsoft.com/office/drawing/2014/main" id="{A26009D5-1835-413C-BC3B-742240F2B30E}"/>
              </a:ext>
            </a:extLst>
          </p:cNvPr>
          <p:cNvPicPr>
            <a:picLocks noChangeAspect="1"/>
          </p:cNvPicPr>
          <p:nvPr/>
        </p:nvPicPr>
        <p:blipFill>
          <a:blip r:embed="rId3"/>
          <a:stretch>
            <a:fillRect/>
          </a:stretch>
        </p:blipFill>
        <p:spPr>
          <a:xfrm>
            <a:off x="1085000" y="2133132"/>
            <a:ext cx="2001949" cy="2001949"/>
          </a:xfrm>
          <a:prstGeom prst="rect">
            <a:avLst/>
          </a:prstGeom>
        </p:spPr>
      </p:pic>
      <p:pic>
        <p:nvPicPr>
          <p:cNvPr id="7" name="Picture 6">
            <a:extLst>
              <a:ext uri="{FF2B5EF4-FFF2-40B4-BE49-F238E27FC236}">
                <a16:creationId xmlns:a16="http://schemas.microsoft.com/office/drawing/2014/main" id="{5D7C8B73-19DF-458C-9F3B-1DDA8A16B3F8}"/>
              </a:ext>
            </a:extLst>
          </p:cNvPr>
          <p:cNvPicPr>
            <a:picLocks noChangeAspect="1"/>
          </p:cNvPicPr>
          <p:nvPr/>
        </p:nvPicPr>
        <p:blipFill>
          <a:blip r:embed="rId4"/>
          <a:stretch>
            <a:fillRect/>
          </a:stretch>
        </p:blipFill>
        <p:spPr>
          <a:xfrm>
            <a:off x="517445" y="4575593"/>
            <a:ext cx="3137059" cy="1432136"/>
          </a:xfrm>
          <a:prstGeom prst="rect">
            <a:avLst/>
          </a:prstGeom>
        </p:spPr>
      </p:pic>
    </p:spTree>
    <p:extLst>
      <p:ext uri="{BB962C8B-B14F-4D97-AF65-F5344CB8AC3E}">
        <p14:creationId xmlns:p14="http://schemas.microsoft.com/office/powerpoint/2010/main" val="23368840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idx="1"/>
          </p:nvPr>
        </p:nvSpPr>
        <p:spPr/>
        <p:txBody>
          <a:bodyPr/>
          <a:lstStyle/>
          <a:p>
            <a:r>
              <a:rPr lang="es-ES" dirty="0"/>
              <a:t>Productos de Seguridad de Juniper</a:t>
            </a:r>
            <a:endParaRPr lang="en-US" dirty="0"/>
          </a:p>
        </p:txBody>
      </p:sp>
      <p:sp>
        <p:nvSpPr>
          <p:cNvPr id="9" name="Content Placeholder 8">
            <a:extLst>
              <a:ext uri="{FF2B5EF4-FFF2-40B4-BE49-F238E27FC236}">
                <a16:creationId xmlns:a16="http://schemas.microsoft.com/office/drawing/2014/main" id="{B2F45617-4058-439B-B6E4-3F7AC345B8C8}"/>
              </a:ext>
            </a:extLst>
          </p:cNvPr>
          <p:cNvSpPr>
            <a:spLocks noGrp="1"/>
          </p:cNvSpPr>
          <p:nvPr>
            <p:ph sz="quarter" idx="13"/>
          </p:nvPr>
        </p:nvSpPr>
        <p:spPr/>
        <p:txBody>
          <a:bodyPr/>
          <a:lstStyle/>
          <a:p>
            <a:r>
              <a:rPr lang="es-ES" dirty="0"/>
              <a:t>02: Fundamentos de Junos OS</a:t>
            </a:r>
            <a:endParaRPr lang="en-US" dirty="0"/>
          </a:p>
        </p:txBody>
      </p:sp>
      <p:sp>
        <p:nvSpPr>
          <p:cNvPr id="20" name="TextBox 19">
            <a:extLst>
              <a:ext uri="{FF2B5EF4-FFF2-40B4-BE49-F238E27FC236}">
                <a16:creationId xmlns:a16="http://schemas.microsoft.com/office/drawing/2014/main" id="{A553E11C-DA08-4ECD-9E04-5B573F84CF42}"/>
              </a:ext>
            </a:extLst>
          </p:cNvPr>
          <p:cNvSpPr txBox="1"/>
          <p:nvPr/>
        </p:nvSpPr>
        <p:spPr>
          <a:xfrm>
            <a:off x="3822700" y="2036279"/>
            <a:ext cx="7225964" cy="1569660"/>
          </a:xfrm>
          <a:prstGeom prst="rect">
            <a:avLst/>
          </a:prstGeom>
          <a:ln/>
        </p:spPr>
        <p:style>
          <a:lnRef idx="2">
            <a:schemeClr val="accent5"/>
          </a:lnRef>
          <a:fillRef idx="1">
            <a:schemeClr val="lt1"/>
          </a:fillRef>
          <a:effectRef idx="0">
            <a:schemeClr val="accent5"/>
          </a:effectRef>
          <a:fontRef idx="minor">
            <a:schemeClr val="dk1"/>
          </a:fontRef>
        </p:style>
        <p:txBody>
          <a:bodyPr wrap="square">
            <a:spAutoFit/>
          </a:bodyPr>
          <a:lstStyle/>
          <a:p>
            <a:pPr marL="285750" indent="-285750">
              <a:buFont typeface="Arial" panose="020B0604020202020204" pitchFamily="34" charset="0"/>
              <a:buChar char="•"/>
            </a:pPr>
            <a:r>
              <a:rPr lang="es-ES" sz="1600" dirty="0"/>
              <a:t>Aplicación SSL VPN altamente flexible que brinda a los trabajadores remotos acceso seguro a recursos corporativos y en la nube.</a:t>
            </a:r>
          </a:p>
          <a:p>
            <a:pPr marL="285750" indent="-285750">
              <a:buFont typeface="Arial" panose="020B0604020202020204" pitchFamily="34" charset="0"/>
              <a:buChar char="•"/>
            </a:pPr>
            <a:r>
              <a:rPr lang="es-ES" sz="1600" dirty="0"/>
              <a:t>Brinda conectividad confiable y seguridad constante a cualquier dispositivo, en cualquier lugar</a:t>
            </a:r>
          </a:p>
          <a:p>
            <a:pPr marL="285750" indent="-285750">
              <a:buFont typeface="Arial" panose="020B0604020202020204" pitchFamily="34" charset="0"/>
              <a:buChar char="•"/>
            </a:pPr>
            <a:r>
              <a:rPr lang="es-ES" sz="1600" dirty="0"/>
              <a:t>Juniper </a:t>
            </a:r>
            <a:r>
              <a:rPr lang="es-ES" sz="1600" dirty="0" err="1"/>
              <a:t>Secure</a:t>
            </a:r>
            <a:r>
              <a:rPr lang="es-ES" sz="1600" dirty="0"/>
              <a:t> </a:t>
            </a:r>
            <a:r>
              <a:rPr lang="es-ES" sz="1600" dirty="0" err="1"/>
              <a:t>Connect</a:t>
            </a:r>
            <a:r>
              <a:rPr lang="es-ES" sz="1600" dirty="0"/>
              <a:t> está disponible para dispositivos móviles y de escritorio, incluidos Windows, Mac OS, Android e iOS.</a:t>
            </a:r>
          </a:p>
        </p:txBody>
      </p:sp>
      <p:sp>
        <p:nvSpPr>
          <p:cNvPr id="24" name="TextBox 23">
            <a:extLst>
              <a:ext uri="{FF2B5EF4-FFF2-40B4-BE49-F238E27FC236}">
                <a16:creationId xmlns:a16="http://schemas.microsoft.com/office/drawing/2014/main" id="{28D1072A-9A30-42A0-84CF-724413D0570B}"/>
              </a:ext>
            </a:extLst>
          </p:cNvPr>
          <p:cNvSpPr txBox="1"/>
          <p:nvPr/>
        </p:nvSpPr>
        <p:spPr>
          <a:xfrm>
            <a:off x="3771900" y="4168341"/>
            <a:ext cx="7327563" cy="2308324"/>
          </a:xfrm>
          <a:prstGeom prst="rect">
            <a:avLst/>
          </a:prstGeom>
          <a:ln/>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s-ES" sz="1600" dirty="0"/>
              <a:t>Aplicación basada en Windows que vincula direcciones IP con identidades de usuarios específicas, proporcionando visibilidad y control sobre la actividad de la red por usuario.</a:t>
            </a:r>
          </a:p>
          <a:p>
            <a:pPr marL="285750" indent="-285750">
              <a:buFont typeface="Arial" panose="020B0604020202020204" pitchFamily="34" charset="0"/>
              <a:buChar char="•"/>
            </a:pPr>
            <a:r>
              <a:rPr lang="es-ES" sz="1600" dirty="0"/>
              <a:t>Se integra directamente con los servidores de Active </a:t>
            </a:r>
            <a:r>
              <a:rPr lang="es-ES" sz="1600" dirty="0" err="1"/>
              <a:t>Directory</a:t>
            </a:r>
            <a:r>
              <a:rPr lang="es-ES" sz="1600" dirty="0"/>
              <a:t> para verificar las relaciones entre el usuario y la dirección IP y determinar las asignaciones específicas de roles y grupos.</a:t>
            </a:r>
          </a:p>
          <a:p>
            <a:pPr marL="285750" indent="-285750">
              <a:buFont typeface="Arial" panose="020B0604020202020204" pitchFamily="34" charset="0"/>
              <a:buChar char="•"/>
            </a:pPr>
            <a:r>
              <a:rPr lang="es-ES" sz="1600" dirty="0"/>
              <a:t>Permite que las puertas de enlace de servicios de la serie SRX administren decisiones de políticas de seguridad que asocian directamente la actividad de la aplicación con las funciones de los usuarios</a:t>
            </a:r>
          </a:p>
        </p:txBody>
      </p:sp>
      <p:pic>
        <p:nvPicPr>
          <p:cNvPr id="6" name="Picture 5">
            <a:extLst>
              <a:ext uri="{FF2B5EF4-FFF2-40B4-BE49-F238E27FC236}">
                <a16:creationId xmlns:a16="http://schemas.microsoft.com/office/drawing/2014/main" id="{5FB09784-3748-4154-A7A7-394A0A2AA730}"/>
              </a:ext>
            </a:extLst>
          </p:cNvPr>
          <p:cNvPicPr>
            <a:picLocks noChangeAspect="1"/>
          </p:cNvPicPr>
          <p:nvPr/>
        </p:nvPicPr>
        <p:blipFill>
          <a:blip r:embed="rId3"/>
          <a:stretch>
            <a:fillRect/>
          </a:stretch>
        </p:blipFill>
        <p:spPr>
          <a:xfrm>
            <a:off x="995801" y="2036279"/>
            <a:ext cx="1601747" cy="1917051"/>
          </a:xfrm>
          <a:prstGeom prst="rect">
            <a:avLst/>
          </a:prstGeom>
        </p:spPr>
      </p:pic>
      <p:pic>
        <p:nvPicPr>
          <p:cNvPr id="10" name="Picture 9">
            <a:extLst>
              <a:ext uri="{FF2B5EF4-FFF2-40B4-BE49-F238E27FC236}">
                <a16:creationId xmlns:a16="http://schemas.microsoft.com/office/drawing/2014/main" id="{625965F3-8776-4BD5-AF07-C1ADE02BA33A}"/>
              </a:ext>
            </a:extLst>
          </p:cNvPr>
          <p:cNvPicPr>
            <a:picLocks noChangeAspect="1"/>
          </p:cNvPicPr>
          <p:nvPr/>
        </p:nvPicPr>
        <p:blipFill>
          <a:blip r:embed="rId4"/>
          <a:stretch>
            <a:fillRect/>
          </a:stretch>
        </p:blipFill>
        <p:spPr>
          <a:xfrm>
            <a:off x="995801" y="4168341"/>
            <a:ext cx="1601747" cy="1834479"/>
          </a:xfrm>
          <a:prstGeom prst="rect">
            <a:avLst/>
          </a:prstGeom>
        </p:spPr>
      </p:pic>
    </p:spTree>
    <p:extLst>
      <p:ext uri="{BB962C8B-B14F-4D97-AF65-F5344CB8AC3E}">
        <p14:creationId xmlns:p14="http://schemas.microsoft.com/office/powerpoint/2010/main" val="28494185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idx="1"/>
          </p:nvPr>
        </p:nvSpPr>
        <p:spPr>
          <a:xfrm>
            <a:off x="453364" y="1366220"/>
            <a:ext cx="11285272" cy="2646980"/>
          </a:xfrm>
        </p:spPr>
        <p:txBody>
          <a:bodyPr>
            <a:normAutofit fontScale="92500" lnSpcReduction="10000"/>
          </a:bodyPr>
          <a:lstStyle/>
          <a:p>
            <a:r>
              <a:rPr lang="es-ES" dirty="0"/>
              <a:t>Dispositivos CPE Juniper</a:t>
            </a:r>
          </a:p>
          <a:p>
            <a:pPr lvl="1"/>
            <a:r>
              <a:rPr lang="es-ES" dirty="0"/>
              <a:t>Los dispositivos de equipo en las instalaciones del cliente (CPE) de Juniper son un grupo de productos diseñados para integrar Junos OS en soluciones basadas en la nube.</a:t>
            </a:r>
          </a:p>
          <a:p>
            <a:pPr lvl="1"/>
            <a:r>
              <a:rPr lang="es-ES" dirty="0"/>
              <a:t>Diseñado para proporcionar una entrega de servicios personalizada más rápida bajo demanda, incluida la WAN definida por software (SD-WAN)</a:t>
            </a:r>
          </a:p>
          <a:p>
            <a:pPr lvl="1"/>
            <a:r>
              <a:rPr lang="es-ES" dirty="0"/>
              <a:t>Estos dispositivos locales seguros pueden ejecutar y encadenar múltiples funciones de red virtualizadas simultáneamente en un entorno abierto</a:t>
            </a:r>
          </a:p>
          <a:p>
            <a:pPr lvl="1"/>
            <a:r>
              <a:rPr lang="es-ES" dirty="0"/>
              <a:t>Es compatible con la funcionalidad de seguridad </a:t>
            </a:r>
            <a:r>
              <a:rPr lang="es-ES" dirty="0" err="1"/>
              <a:t>vSRX</a:t>
            </a:r>
            <a:r>
              <a:rPr lang="es-ES" dirty="0"/>
              <a:t> de forma integrada</a:t>
            </a:r>
            <a:endParaRPr lang="en-US" dirty="0"/>
          </a:p>
        </p:txBody>
      </p:sp>
      <p:sp>
        <p:nvSpPr>
          <p:cNvPr id="9" name="Content Placeholder 8">
            <a:extLst>
              <a:ext uri="{FF2B5EF4-FFF2-40B4-BE49-F238E27FC236}">
                <a16:creationId xmlns:a16="http://schemas.microsoft.com/office/drawing/2014/main" id="{B2F45617-4058-439B-B6E4-3F7AC345B8C8}"/>
              </a:ext>
            </a:extLst>
          </p:cNvPr>
          <p:cNvSpPr>
            <a:spLocks noGrp="1"/>
          </p:cNvSpPr>
          <p:nvPr>
            <p:ph sz="quarter" idx="13"/>
          </p:nvPr>
        </p:nvSpPr>
        <p:spPr/>
        <p:txBody>
          <a:bodyPr/>
          <a:lstStyle/>
          <a:p>
            <a:r>
              <a:rPr lang="es-ES" dirty="0"/>
              <a:t>02: Fundamentos de Junos OS</a:t>
            </a:r>
            <a:endParaRPr lang="en-US" dirty="0"/>
          </a:p>
        </p:txBody>
      </p:sp>
      <p:pic>
        <p:nvPicPr>
          <p:cNvPr id="4" name="Picture 3">
            <a:extLst>
              <a:ext uri="{FF2B5EF4-FFF2-40B4-BE49-F238E27FC236}">
                <a16:creationId xmlns:a16="http://schemas.microsoft.com/office/drawing/2014/main" id="{0F8B925C-AB18-4D82-BA54-06D0F2EED30D}"/>
              </a:ext>
            </a:extLst>
          </p:cNvPr>
          <p:cNvPicPr>
            <a:picLocks noChangeAspect="1"/>
          </p:cNvPicPr>
          <p:nvPr/>
        </p:nvPicPr>
        <p:blipFill>
          <a:blip r:embed="rId3"/>
          <a:stretch>
            <a:fillRect/>
          </a:stretch>
        </p:blipFill>
        <p:spPr>
          <a:xfrm>
            <a:off x="1361414" y="4187523"/>
            <a:ext cx="4734586" cy="2162477"/>
          </a:xfrm>
          <a:prstGeom prst="rect">
            <a:avLst/>
          </a:prstGeom>
        </p:spPr>
      </p:pic>
      <p:sp>
        <p:nvSpPr>
          <p:cNvPr id="12" name="TextBox 11">
            <a:extLst>
              <a:ext uri="{FF2B5EF4-FFF2-40B4-BE49-F238E27FC236}">
                <a16:creationId xmlns:a16="http://schemas.microsoft.com/office/drawing/2014/main" id="{9CBD0E78-78F2-4C91-94D3-CEE70B324C03}"/>
              </a:ext>
            </a:extLst>
          </p:cNvPr>
          <p:cNvSpPr txBox="1"/>
          <p:nvPr/>
        </p:nvSpPr>
        <p:spPr>
          <a:xfrm>
            <a:off x="7990063" y="4391598"/>
            <a:ext cx="3590925" cy="1754326"/>
          </a:xfrm>
          <a:prstGeom prst="rect">
            <a:avLst/>
          </a:prstGeom>
          <a:solidFill>
            <a:srgbClr val="0097A4"/>
          </a:solidFill>
        </p:spPr>
        <p:txBody>
          <a:bodyPr wrap="square">
            <a:spAutoFit/>
          </a:bodyPr>
          <a:lstStyle/>
          <a:p>
            <a:r>
              <a:rPr lang="es-ES" b="0" dirty="0">
                <a:solidFill>
                  <a:schemeClr val="bg1"/>
                </a:solidFill>
              </a:rPr>
              <a:t>Para obtener detalles adicionales sobre los dispositivos de la serie NFX, consulte el sitio web de productos y servicios de Juniper. Puede acceder al sitio web desde el documento Enlaces de referencia.</a:t>
            </a:r>
            <a:endParaRPr lang="en-US" b="0" dirty="0">
              <a:solidFill>
                <a:schemeClr val="bg1"/>
              </a:solidFill>
            </a:endParaRPr>
          </a:p>
        </p:txBody>
      </p:sp>
    </p:spTree>
    <p:extLst>
      <p:ext uri="{BB962C8B-B14F-4D97-AF65-F5344CB8AC3E}">
        <p14:creationId xmlns:p14="http://schemas.microsoft.com/office/powerpoint/2010/main" val="15420431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FC968-76BC-4763-BEFB-4235C7843200}"/>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E8E8A1C3-42D5-486F-90FA-45B2E34EA41F}"/>
              </a:ext>
            </a:extLst>
          </p:cNvPr>
          <p:cNvSpPr>
            <a:spLocks noGrp="1"/>
          </p:cNvSpPr>
          <p:nvPr>
            <p:ph idx="1"/>
          </p:nvPr>
        </p:nvSpPr>
        <p:spPr/>
        <p:txBody>
          <a:bodyPr/>
          <a:lstStyle/>
          <a:p>
            <a:r>
              <a:rPr lang="en-US"/>
              <a:t>Puntos de Acceso Inalambrico Juniper</a:t>
            </a:r>
          </a:p>
          <a:p>
            <a:pPr lvl="1"/>
            <a:r>
              <a:rPr lang="es-ES"/>
              <a:t>Juniper lidera la convergencia de Wi-Fi, Bluetooth Low Energy (Bluetooth® LE) e Internet de las cosas (IOT) con los puntos de acceso de nivel empresarial.</a:t>
            </a:r>
            <a:endParaRPr lang="en-US" dirty="0"/>
          </a:p>
        </p:txBody>
      </p:sp>
      <p:sp>
        <p:nvSpPr>
          <p:cNvPr id="4" name="Content Placeholder 3">
            <a:extLst>
              <a:ext uri="{FF2B5EF4-FFF2-40B4-BE49-F238E27FC236}">
                <a16:creationId xmlns:a16="http://schemas.microsoft.com/office/drawing/2014/main" id="{2EDFDD03-C0EA-4597-8370-136ED839774F}"/>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FD3D03F9-B5A2-4EFA-9509-1AC331DE0D72}"/>
              </a:ext>
            </a:extLst>
          </p:cNvPr>
          <p:cNvPicPr>
            <a:picLocks noChangeAspect="1"/>
          </p:cNvPicPr>
          <p:nvPr/>
        </p:nvPicPr>
        <p:blipFill>
          <a:blip r:embed="rId3"/>
          <a:stretch>
            <a:fillRect/>
          </a:stretch>
        </p:blipFill>
        <p:spPr>
          <a:xfrm>
            <a:off x="770063" y="2763682"/>
            <a:ext cx="4699256" cy="2851371"/>
          </a:xfrm>
          <a:prstGeom prst="rect">
            <a:avLst/>
          </a:prstGeom>
        </p:spPr>
      </p:pic>
      <p:sp>
        <p:nvSpPr>
          <p:cNvPr id="8" name="TextBox 7">
            <a:extLst>
              <a:ext uri="{FF2B5EF4-FFF2-40B4-BE49-F238E27FC236}">
                <a16:creationId xmlns:a16="http://schemas.microsoft.com/office/drawing/2014/main" id="{75D6FC95-A022-4346-ACB8-8FACA0358705}"/>
              </a:ext>
            </a:extLst>
          </p:cNvPr>
          <p:cNvSpPr txBox="1"/>
          <p:nvPr/>
        </p:nvSpPr>
        <p:spPr>
          <a:xfrm>
            <a:off x="5786018" y="3238017"/>
            <a:ext cx="6102350" cy="1754326"/>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b="1" dirty="0"/>
              <a:t>Access Point de la </a:t>
            </a:r>
            <a:r>
              <a:rPr lang="en-US" b="1" dirty="0" err="1"/>
              <a:t>serie</a:t>
            </a:r>
            <a:r>
              <a:rPr lang="en-US" b="1" dirty="0"/>
              <a:t> AP</a:t>
            </a:r>
          </a:p>
          <a:p>
            <a:pPr marL="285750" indent="-285750">
              <a:buFont typeface="Arial" panose="020B0604020202020204" pitchFamily="34" charset="0"/>
              <a:buChar char="•"/>
            </a:pPr>
            <a:r>
              <a:rPr lang="en-US" dirty="0" err="1"/>
              <a:t>Trabaja</a:t>
            </a:r>
            <a:r>
              <a:rPr lang="en-US" dirty="0"/>
              <a:t> </a:t>
            </a:r>
            <a:r>
              <a:rPr lang="en-US" dirty="0" err="1"/>
              <a:t>en</a:t>
            </a:r>
            <a:r>
              <a:rPr lang="en-US" dirty="0"/>
              <a:t> conjunto con Juniper Mist Cloud Architecture y Mist Al para </a:t>
            </a:r>
            <a:r>
              <a:rPr lang="en-US" dirty="0" err="1"/>
              <a:t>recopilar</a:t>
            </a:r>
            <a:r>
              <a:rPr lang="en-US" dirty="0"/>
              <a:t> y </a:t>
            </a:r>
            <a:r>
              <a:rPr lang="en-US" dirty="0" err="1"/>
              <a:t>analizar</a:t>
            </a:r>
            <a:r>
              <a:rPr lang="en-US" dirty="0"/>
              <a:t> </a:t>
            </a:r>
            <a:r>
              <a:rPr lang="en-US" dirty="0" err="1"/>
              <a:t>metadatos</a:t>
            </a:r>
            <a:r>
              <a:rPr lang="en-US" dirty="0"/>
              <a:t> </a:t>
            </a:r>
            <a:r>
              <a:rPr lang="en-US" dirty="0" err="1"/>
              <a:t>casi</a:t>
            </a:r>
            <a:r>
              <a:rPr lang="en-US" dirty="0"/>
              <a:t> </a:t>
            </a:r>
            <a:r>
              <a:rPr lang="en-US" dirty="0" err="1"/>
              <a:t>en</a:t>
            </a:r>
            <a:r>
              <a:rPr lang="en-US" dirty="0"/>
              <a:t> </a:t>
            </a:r>
            <a:r>
              <a:rPr lang="en-US" dirty="0" err="1"/>
              <a:t>tiempo</a:t>
            </a:r>
            <a:r>
              <a:rPr lang="en-US" dirty="0"/>
              <a:t> real de </a:t>
            </a:r>
            <a:r>
              <a:rPr lang="en-US" dirty="0" err="1"/>
              <a:t>todos</a:t>
            </a:r>
            <a:r>
              <a:rPr lang="en-US" dirty="0"/>
              <a:t> los </a:t>
            </a:r>
            <a:r>
              <a:rPr lang="en-US" dirty="0" err="1"/>
              <a:t>clientes</a:t>
            </a:r>
            <a:r>
              <a:rPr lang="en-US" dirty="0"/>
              <a:t> </a:t>
            </a:r>
            <a:r>
              <a:rPr lang="en-US" dirty="0" err="1"/>
              <a:t>inalámbricos</a:t>
            </a:r>
            <a:r>
              <a:rPr lang="en-US" dirty="0"/>
              <a:t>.</a:t>
            </a:r>
          </a:p>
          <a:p>
            <a:pPr marL="285750" indent="-285750">
              <a:buFont typeface="Arial" panose="020B0604020202020204" pitchFamily="34" charset="0"/>
              <a:buChar char="•"/>
            </a:pPr>
            <a:r>
              <a:rPr lang="en-US" dirty="0" err="1"/>
              <a:t>Construido</a:t>
            </a:r>
            <a:r>
              <a:rPr lang="en-US" dirty="0"/>
              <a:t> </a:t>
            </a:r>
            <a:r>
              <a:rPr lang="en-US" dirty="0" err="1"/>
              <a:t>sobre</a:t>
            </a:r>
            <a:r>
              <a:rPr lang="en-US" dirty="0"/>
              <a:t> una </a:t>
            </a:r>
            <a:r>
              <a:rPr lang="en-US" dirty="0" err="1"/>
              <a:t>plataforma</a:t>
            </a:r>
            <a:r>
              <a:rPr lang="en-US" dirty="0"/>
              <a:t> de </a:t>
            </a:r>
            <a:r>
              <a:rPr lang="en-US" dirty="0" err="1"/>
              <a:t>microservicios</a:t>
            </a:r>
            <a:r>
              <a:rPr lang="en-US" dirty="0"/>
              <a:t> </a:t>
            </a:r>
            <a:r>
              <a:rPr lang="en-US" dirty="0" err="1"/>
              <a:t>en</a:t>
            </a:r>
            <a:r>
              <a:rPr lang="en-US" dirty="0"/>
              <a:t> </a:t>
            </a:r>
            <a:r>
              <a:rPr lang="en-US" dirty="0" err="1"/>
              <a:t>tiempo</a:t>
            </a:r>
            <a:r>
              <a:rPr lang="en-US" dirty="0"/>
              <a:t> real y </a:t>
            </a:r>
            <a:r>
              <a:rPr lang="en-US" dirty="0" err="1"/>
              <a:t>administrado</a:t>
            </a:r>
            <a:r>
              <a:rPr lang="en-US" dirty="0"/>
              <a:t> por Juniper Mist Cloud</a:t>
            </a:r>
          </a:p>
        </p:txBody>
      </p:sp>
    </p:spTree>
    <p:extLst>
      <p:ext uri="{BB962C8B-B14F-4D97-AF65-F5344CB8AC3E}">
        <p14:creationId xmlns:p14="http://schemas.microsoft.com/office/powerpoint/2010/main" val="392383206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FC968-76BC-4763-BEFB-4235C7843200}"/>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E8E8A1C3-42D5-486F-90FA-45B2E34EA41F}"/>
              </a:ext>
            </a:extLst>
          </p:cNvPr>
          <p:cNvSpPr>
            <a:spLocks noGrp="1"/>
          </p:cNvSpPr>
          <p:nvPr>
            <p:ph idx="1"/>
          </p:nvPr>
        </p:nvSpPr>
        <p:spPr/>
        <p:txBody>
          <a:bodyPr/>
          <a:lstStyle/>
          <a:p>
            <a:r>
              <a:rPr lang="en-US"/>
              <a:t>Puntos de Acceso Inalambrico Juniper</a:t>
            </a:r>
          </a:p>
          <a:p>
            <a:pPr lvl="1"/>
            <a:r>
              <a:rPr lang="es-ES"/>
              <a:t>Juniper lidera la convergencia de Wi-Fi, Bluetooth Low Energy (Bluetooth® LE) e Internet de las cosas (IOT) con los puntos de acceso de nivel empresarial.</a:t>
            </a:r>
            <a:endParaRPr lang="en-US" dirty="0"/>
          </a:p>
        </p:txBody>
      </p:sp>
      <p:sp>
        <p:nvSpPr>
          <p:cNvPr id="4" name="Content Placeholder 3">
            <a:extLst>
              <a:ext uri="{FF2B5EF4-FFF2-40B4-BE49-F238E27FC236}">
                <a16:creationId xmlns:a16="http://schemas.microsoft.com/office/drawing/2014/main" id="{2EDFDD03-C0EA-4597-8370-136ED839774F}"/>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FD3D03F9-B5A2-4EFA-9509-1AC331DE0D72}"/>
              </a:ext>
            </a:extLst>
          </p:cNvPr>
          <p:cNvPicPr>
            <a:picLocks noChangeAspect="1"/>
          </p:cNvPicPr>
          <p:nvPr/>
        </p:nvPicPr>
        <p:blipFill>
          <a:blip r:embed="rId2"/>
          <a:stretch>
            <a:fillRect/>
          </a:stretch>
        </p:blipFill>
        <p:spPr>
          <a:xfrm>
            <a:off x="676526" y="2763682"/>
            <a:ext cx="4699256" cy="2851371"/>
          </a:xfrm>
          <a:prstGeom prst="rect">
            <a:avLst/>
          </a:prstGeom>
        </p:spPr>
      </p:pic>
      <p:sp>
        <p:nvSpPr>
          <p:cNvPr id="8" name="TextBox 7">
            <a:extLst>
              <a:ext uri="{FF2B5EF4-FFF2-40B4-BE49-F238E27FC236}">
                <a16:creationId xmlns:a16="http://schemas.microsoft.com/office/drawing/2014/main" id="{75D6FC95-A022-4346-ACB8-8FACA0358705}"/>
              </a:ext>
            </a:extLst>
          </p:cNvPr>
          <p:cNvSpPr txBox="1"/>
          <p:nvPr/>
        </p:nvSpPr>
        <p:spPr>
          <a:xfrm>
            <a:off x="5786018" y="2763682"/>
            <a:ext cx="5542382" cy="369331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s-ES" dirty="0"/>
              <a:t>El BT11 es un punto de acceso de nivel empresarial exclusivamente para Bluetooth Low Energy</a:t>
            </a:r>
          </a:p>
          <a:p>
            <a:pPr marL="285750" indent="-285750">
              <a:buFont typeface="Arial" panose="020B0604020202020204" pitchFamily="34" charset="0"/>
              <a:buChar char="•"/>
            </a:pPr>
            <a:r>
              <a:rPr lang="es-ES" dirty="0"/>
              <a:t>Aprovecha:</a:t>
            </a:r>
          </a:p>
          <a:p>
            <a:pPr marL="742950" lvl="1" indent="-285750">
              <a:buFont typeface="Arial" panose="020B0604020202020204" pitchFamily="34" charset="0"/>
              <a:buChar char="•"/>
            </a:pPr>
            <a:r>
              <a:rPr lang="es-ES" dirty="0"/>
              <a:t>Conjunto de antenas </a:t>
            </a:r>
            <a:r>
              <a:rPr lang="es-ES" dirty="0" err="1"/>
              <a:t>vBLE</a:t>
            </a:r>
            <a:r>
              <a:rPr lang="es-ES" dirty="0"/>
              <a:t> patentado por </a:t>
            </a:r>
            <a:r>
              <a:rPr lang="es-ES" dirty="0" err="1"/>
              <a:t>Mist</a:t>
            </a:r>
            <a:endParaRPr lang="es-ES" dirty="0"/>
          </a:p>
          <a:p>
            <a:pPr marL="742950" lvl="1" indent="-285750">
              <a:buFont typeface="Arial" panose="020B0604020202020204" pitchFamily="34" charset="0"/>
              <a:buChar char="•"/>
            </a:pPr>
            <a:r>
              <a:rPr lang="es-ES" dirty="0"/>
              <a:t>Servicios de suscripción en la nube</a:t>
            </a:r>
          </a:p>
          <a:p>
            <a:pPr marL="742950" lvl="1" indent="-285750">
              <a:buFont typeface="Arial" panose="020B0604020202020204" pitchFamily="34" charset="0"/>
              <a:buChar char="•"/>
            </a:pPr>
            <a:r>
              <a:rPr lang="es-ES" dirty="0"/>
              <a:t>Motor de Niebla Al</a:t>
            </a:r>
          </a:p>
          <a:p>
            <a:pPr marL="285750" indent="-285750">
              <a:buFont typeface="Arial" panose="020B0604020202020204" pitchFamily="34" charset="0"/>
              <a:buChar char="•"/>
            </a:pPr>
            <a:r>
              <a:rPr lang="es-ES" dirty="0"/>
              <a:t>Habilita servicios basados en la ubicación de alto valor como</a:t>
            </a:r>
          </a:p>
          <a:p>
            <a:pPr marL="742950" lvl="1" indent="-285750">
              <a:buFont typeface="Arial" panose="020B0604020202020204" pitchFamily="34" charset="0"/>
              <a:buChar char="•"/>
            </a:pPr>
            <a:r>
              <a:rPr lang="es-ES" dirty="0"/>
              <a:t>Orientación</a:t>
            </a:r>
          </a:p>
          <a:p>
            <a:pPr marL="742950" lvl="1" indent="-285750">
              <a:buFont typeface="Arial" panose="020B0604020202020204" pitchFamily="34" charset="0"/>
              <a:buChar char="•"/>
            </a:pPr>
            <a:r>
              <a:rPr lang="es-ES" dirty="0"/>
              <a:t>ubicación de activos</a:t>
            </a:r>
          </a:p>
          <a:p>
            <a:pPr marL="742950" lvl="1" indent="-285750">
              <a:buFont typeface="Arial" panose="020B0604020202020204" pitchFamily="34" charset="0"/>
              <a:buChar char="•"/>
            </a:pPr>
            <a:r>
              <a:rPr lang="es-ES" dirty="0"/>
              <a:t>Análisis de uso de la sala de conferencias</a:t>
            </a:r>
          </a:p>
          <a:p>
            <a:pPr marL="742950" lvl="1" indent="-285750">
              <a:buFont typeface="Arial" panose="020B0604020202020204" pitchFamily="34" charset="0"/>
              <a:buChar char="•"/>
            </a:pPr>
            <a:r>
              <a:rPr lang="es-ES" dirty="0"/>
              <a:t>Casos de uso de rastreo de contactos/distanciamiento social</a:t>
            </a:r>
            <a:endParaRPr lang="en-US" dirty="0"/>
          </a:p>
        </p:txBody>
      </p:sp>
    </p:spTree>
    <p:extLst>
      <p:ext uri="{BB962C8B-B14F-4D97-AF65-F5344CB8AC3E}">
        <p14:creationId xmlns:p14="http://schemas.microsoft.com/office/powerpoint/2010/main" val="24288436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FC968-76BC-4763-BEFB-4235C7843200}"/>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E8E8A1C3-42D5-486F-90FA-45B2E34EA41F}"/>
              </a:ext>
            </a:extLst>
          </p:cNvPr>
          <p:cNvSpPr>
            <a:spLocks noGrp="1"/>
          </p:cNvSpPr>
          <p:nvPr>
            <p:ph idx="1"/>
          </p:nvPr>
        </p:nvSpPr>
        <p:spPr/>
        <p:txBody>
          <a:bodyPr/>
          <a:lstStyle/>
          <a:p>
            <a:r>
              <a:rPr lang="en-US"/>
              <a:t>Puntos de Acceso Inalambrico Juniper</a:t>
            </a:r>
          </a:p>
          <a:p>
            <a:pPr lvl="1"/>
            <a:r>
              <a:rPr lang="es-ES"/>
              <a:t>Juniper lidera la convergencia de Wi-Fi, Bluetooth Low Energy (Bluetooth® LE) e Internet de las cosas (IOT) con los puntos de acceso de nivel empresarial.</a:t>
            </a:r>
            <a:endParaRPr lang="en-US" dirty="0"/>
          </a:p>
        </p:txBody>
      </p:sp>
      <p:sp>
        <p:nvSpPr>
          <p:cNvPr id="4" name="Content Placeholder 3">
            <a:extLst>
              <a:ext uri="{FF2B5EF4-FFF2-40B4-BE49-F238E27FC236}">
                <a16:creationId xmlns:a16="http://schemas.microsoft.com/office/drawing/2014/main" id="{2EDFDD03-C0EA-4597-8370-136ED839774F}"/>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FD3D03F9-B5A2-4EFA-9509-1AC331DE0D72}"/>
              </a:ext>
            </a:extLst>
          </p:cNvPr>
          <p:cNvPicPr>
            <a:picLocks noChangeAspect="1"/>
          </p:cNvPicPr>
          <p:nvPr/>
        </p:nvPicPr>
        <p:blipFill>
          <a:blip r:embed="rId2"/>
          <a:stretch>
            <a:fillRect/>
          </a:stretch>
        </p:blipFill>
        <p:spPr>
          <a:xfrm>
            <a:off x="676526" y="2763682"/>
            <a:ext cx="4699256" cy="2851371"/>
          </a:xfrm>
          <a:prstGeom prst="rect">
            <a:avLst/>
          </a:prstGeom>
        </p:spPr>
      </p:pic>
      <p:sp>
        <p:nvSpPr>
          <p:cNvPr id="8" name="TextBox 7">
            <a:extLst>
              <a:ext uri="{FF2B5EF4-FFF2-40B4-BE49-F238E27FC236}">
                <a16:creationId xmlns:a16="http://schemas.microsoft.com/office/drawing/2014/main" id="{75D6FC95-A022-4346-ACB8-8FACA0358705}"/>
              </a:ext>
            </a:extLst>
          </p:cNvPr>
          <p:cNvSpPr txBox="1"/>
          <p:nvPr/>
        </p:nvSpPr>
        <p:spPr>
          <a:xfrm>
            <a:off x="5786018" y="2763682"/>
            <a:ext cx="5542382" cy="369331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s-ES" dirty="0" err="1"/>
              <a:t>Mist</a:t>
            </a:r>
            <a:r>
              <a:rPr lang="es-ES" dirty="0"/>
              <a:t> Edge utiliza </a:t>
            </a:r>
            <a:r>
              <a:rPr lang="es-ES" dirty="0" err="1"/>
              <a:t>Mist</a:t>
            </a:r>
            <a:r>
              <a:rPr lang="es-ES" dirty="0"/>
              <a:t> Cloud y su arquitectura de software distribuida para:</a:t>
            </a:r>
          </a:p>
          <a:p>
            <a:pPr marL="742950" lvl="1" indent="-285750">
              <a:buFont typeface="Arial" panose="020B0604020202020204" pitchFamily="34" charset="0"/>
              <a:buChar char="•"/>
            </a:pPr>
            <a:r>
              <a:rPr lang="es-ES" dirty="0"/>
              <a:t>Operaciones escalables y resilientes</a:t>
            </a:r>
          </a:p>
          <a:p>
            <a:pPr marL="742950" lvl="1" indent="-285750">
              <a:buFont typeface="Arial" panose="020B0604020202020204" pitchFamily="34" charset="0"/>
              <a:buChar char="•"/>
            </a:pPr>
            <a:r>
              <a:rPr lang="es-ES" dirty="0"/>
              <a:t>Gestión</a:t>
            </a:r>
          </a:p>
          <a:p>
            <a:pPr marL="742950" lvl="1" indent="-285750">
              <a:buFont typeface="Arial" panose="020B0604020202020204" pitchFamily="34" charset="0"/>
              <a:buChar char="•"/>
            </a:pPr>
            <a:r>
              <a:rPr lang="es-ES" dirty="0"/>
              <a:t>Solución de problemas</a:t>
            </a:r>
          </a:p>
          <a:p>
            <a:pPr marL="742950" lvl="1" indent="-285750">
              <a:buFont typeface="Arial" panose="020B0604020202020204" pitchFamily="34" charset="0"/>
              <a:buChar char="•"/>
            </a:pPr>
            <a:r>
              <a:rPr lang="es-ES" dirty="0"/>
              <a:t>Analítica</a:t>
            </a:r>
          </a:p>
          <a:p>
            <a:pPr marL="285750" indent="-285750">
              <a:buFont typeface="Arial" panose="020B0604020202020204" pitchFamily="34" charset="0"/>
              <a:buChar char="•"/>
            </a:pPr>
            <a:r>
              <a:rPr lang="es-ES" dirty="0"/>
              <a:t>Para redes de campus grandes, Edge proporciona itinerancia sin inconvenientes a través de la terminación del tráfico en túnel local hacia y desde los puntos de acceso.</a:t>
            </a:r>
          </a:p>
          <a:p>
            <a:pPr marL="285750" indent="-285750">
              <a:buFont typeface="Arial" panose="020B0604020202020204" pitchFamily="34" charset="0"/>
              <a:buChar char="•"/>
            </a:pPr>
            <a:r>
              <a:rPr lang="es-ES" dirty="0" err="1"/>
              <a:t>Mist</a:t>
            </a:r>
            <a:r>
              <a:rPr lang="es-ES" dirty="0"/>
              <a:t> Edge extiende las VLAN a sucursales distribuidas y teletrabajadores para reemplazar la tecnología VPN remota</a:t>
            </a:r>
            <a:endParaRPr lang="en-US" dirty="0"/>
          </a:p>
        </p:txBody>
      </p:sp>
    </p:spTree>
    <p:extLst>
      <p:ext uri="{BB962C8B-B14F-4D97-AF65-F5344CB8AC3E}">
        <p14:creationId xmlns:p14="http://schemas.microsoft.com/office/powerpoint/2010/main" val="40602702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idx="1"/>
          </p:nvPr>
        </p:nvSpPr>
        <p:spPr/>
        <p:txBody>
          <a:bodyPr/>
          <a:lstStyle/>
          <a:p>
            <a:r>
              <a:rPr lang="es-ES" dirty="0"/>
              <a:t>Servicios Juniper </a:t>
            </a:r>
            <a:r>
              <a:rPr lang="es-ES" dirty="0" err="1"/>
              <a:t>Mist</a:t>
            </a:r>
            <a:r>
              <a:rPr lang="es-ES" dirty="0"/>
              <a:t> Cloud</a:t>
            </a:r>
            <a:endParaRPr lang="en-US" dirty="0"/>
          </a:p>
        </p:txBody>
      </p:sp>
      <p:sp>
        <p:nvSpPr>
          <p:cNvPr id="10" name="Content Placeholder 9">
            <a:extLst>
              <a:ext uri="{FF2B5EF4-FFF2-40B4-BE49-F238E27FC236}">
                <a16:creationId xmlns:a16="http://schemas.microsoft.com/office/drawing/2014/main" id="{57B2357B-8BE4-4C41-B856-C0ACAFABD137}"/>
              </a:ext>
            </a:extLst>
          </p:cNvPr>
          <p:cNvSpPr>
            <a:spLocks noGrp="1"/>
          </p:cNvSpPr>
          <p:nvPr>
            <p:ph sz="quarter" idx="13"/>
          </p:nvPr>
        </p:nvSpPr>
        <p:spPr/>
        <p:txBody>
          <a:bodyPr/>
          <a:lstStyle/>
          <a:p>
            <a:r>
              <a:rPr lang="es-ES" dirty="0"/>
              <a:t>02: Fundamentos de Junos OS</a:t>
            </a:r>
            <a:endParaRPr lang="en-US" dirty="0"/>
          </a:p>
        </p:txBody>
      </p:sp>
      <p:pic>
        <p:nvPicPr>
          <p:cNvPr id="12" name="Picture 11">
            <a:extLst>
              <a:ext uri="{FF2B5EF4-FFF2-40B4-BE49-F238E27FC236}">
                <a16:creationId xmlns:a16="http://schemas.microsoft.com/office/drawing/2014/main" id="{D47CA313-D15B-4494-9897-183B02D862B9}"/>
              </a:ext>
            </a:extLst>
          </p:cNvPr>
          <p:cNvPicPr>
            <a:picLocks noChangeAspect="1"/>
          </p:cNvPicPr>
          <p:nvPr/>
        </p:nvPicPr>
        <p:blipFill>
          <a:blip r:embed="rId3"/>
          <a:stretch>
            <a:fillRect/>
          </a:stretch>
        </p:blipFill>
        <p:spPr>
          <a:xfrm>
            <a:off x="1214227" y="1949865"/>
            <a:ext cx="1743495" cy="1756506"/>
          </a:xfrm>
          <a:prstGeom prst="rect">
            <a:avLst/>
          </a:prstGeom>
        </p:spPr>
      </p:pic>
      <p:pic>
        <p:nvPicPr>
          <p:cNvPr id="15" name="Picture 14">
            <a:extLst>
              <a:ext uri="{FF2B5EF4-FFF2-40B4-BE49-F238E27FC236}">
                <a16:creationId xmlns:a16="http://schemas.microsoft.com/office/drawing/2014/main" id="{CFD02ED4-D9E6-474C-BA12-10571BF31E4F}"/>
              </a:ext>
            </a:extLst>
          </p:cNvPr>
          <p:cNvPicPr>
            <a:picLocks noChangeAspect="1"/>
          </p:cNvPicPr>
          <p:nvPr/>
        </p:nvPicPr>
        <p:blipFill>
          <a:blip r:embed="rId4"/>
          <a:stretch>
            <a:fillRect/>
          </a:stretch>
        </p:blipFill>
        <p:spPr>
          <a:xfrm>
            <a:off x="1071849" y="3879893"/>
            <a:ext cx="1964751" cy="1746446"/>
          </a:xfrm>
          <a:prstGeom prst="rect">
            <a:avLst/>
          </a:prstGeom>
        </p:spPr>
      </p:pic>
      <p:sp>
        <p:nvSpPr>
          <p:cNvPr id="19" name="TextBox 18">
            <a:extLst>
              <a:ext uri="{FF2B5EF4-FFF2-40B4-BE49-F238E27FC236}">
                <a16:creationId xmlns:a16="http://schemas.microsoft.com/office/drawing/2014/main" id="{EEF2ACC0-6D6C-4975-8FD6-CEEE70C344DB}"/>
              </a:ext>
            </a:extLst>
          </p:cNvPr>
          <p:cNvSpPr txBox="1"/>
          <p:nvPr/>
        </p:nvSpPr>
        <p:spPr>
          <a:xfrm>
            <a:off x="3036600" y="2090172"/>
            <a:ext cx="8506199" cy="120032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a:t>Wi-Fi Assurance – Aps </a:t>
            </a:r>
            <a:r>
              <a:rPr lang="en-US" dirty="0" err="1"/>
              <a:t>inalámbricos</a:t>
            </a:r>
            <a:endParaRPr lang="en-US" dirty="0"/>
          </a:p>
          <a:p>
            <a:pPr marL="285750" indent="-285750">
              <a:buFont typeface="Arial" panose="020B0604020202020204" pitchFamily="34" charset="0"/>
              <a:buChar char="•"/>
            </a:pPr>
            <a:r>
              <a:rPr lang="en-US" dirty="0" err="1"/>
              <a:t>Reemplaza</a:t>
            </a:r>
            <a:r>
              <a:rPr lang="en-US" dirty="0"/>
              <a:t> las </a:t>
            </a:r>
            <a:r>
              <a:rPr lang="en-US" dirty="0" err="1"/>
              <a:t>tareas</a:t>
            </a:r>
            <a:r>
              <a:rPr lang="en-US" dirty="0"/>
              <a:t> </a:t>
            </a:r>
            <a:r>
              <a:rPr lang="en-US" dirty="0" err="1"/>
              <a:t>manuales</a:t>
            </a:r>
            <a:r>
              <a:rPr lang="en-US" dirty="0"/>
              <a:t> de </a:t>
            </a:r>
            <a:r>
              <a:rPr lang="en-US" dirty="0" err="1"/>
              <a:t>solución</a:t>
            </a:r>
            <a:r>
              <a:rPr lang="en-US" dirty="0"/>
              <a:t> de </a:t>
            </a:r>
            <a:r>
              <a:rPr lang="en-US" dirty="0" err="1"/>
              <a:t>problemas</a:t>
            </a:r>
            <a:r>
              <a:rPr lang="en-US" dirty="0"/>
              <a:t> con </a:t>
            </a:r>
            <a:r>
              <a:rPr lang="en-US" dirty="0" err="1"/>
              <a:t>operaciones</a:t>
            </a:r>
            <a:r>
              <a:rPr lang="en-US" dirty="0"/>
              <a:t> </a:t>
            </a:r>
            <a:r>
              <a:rPr lang="en-US" dirty="0" err="1"/>
              <a:t>inalámbricas</a:t>
            </a:r>
            <a:r>
              <a:rPr lang="en-US" dirty="0"/>
              <a:t> </a:t>
            </a:r>
            <a:r>
              <a:rPr lang="en-US" dirty="0" err="1"/>
              <a:t>automatizadas</a:t>
            </a:r>
            <a:endParaRPr lang="en-US" dirty="0"/>
          </a:p>
          <a:p>
            <a:endParaRPr lang="en-US" dirty="0"/>
          </a:p>
        </p:txBody>
      </p:sp>
      <p:sp>
        <p:nvSpPr>
          <p:cNvPr id="21" name="TextBox 20">
            <a:extLst>
              <a:ext uri="{FF2B5EF4-FFF2-40B4-BE49-F238E27FC236}">
                <a16:creationId xmlns:a16="http://schemas.microsoft.com/office/drawing/2014/main" id="{2FC321F9-B079-4802-AD01-F0290C25A17C}"/>
              </a:ext>
            </a:extLst>
          </p:cNvPr>
          <p:cNvSpPr txBox="1"/>
          <p:nvPr/>
        </p:nvSpPr>
        <p:spPr>
          <a:xfrm>
            <a:off x="3106824" y="4014452"/>
            <a:ext cx="8435975" cy="1477328"/>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a:t>Wired Assurance – Switches </a:t>
            </a:r>
            <a:r>
              <a:rPr lang="en-US" dirty="0" err="1"/>
              <a:t>serie</a:t>
            </a:r>
            <a:r>
              <a:rPr lang="en-US" dirty="0"/>
              <a:t> EX</a:t>
            </a:r>
          </a:p>
          <a:p>
            <a:pPr marL="285750" indent="-285750">
              <a:buFont typeface="Arial" panose="020B0604020202020204" pitchFamily="34" charset="0"/>
              <a:buChar char="•"/>
            </a:pPr>
            <a:r>
              <a:rPr lang="en-US" dirty="0" err="1"/>
              <a:t>Permite</a:t>
            </a:r>
            <a:r>
              <a:rPr lang="en-US" dirty="0"/>
              <a:t> </a:t>
            </a:r>
            <a:r>
              <a:rPr lang="en-US" dirty="0" err="1"/>
              <a:t>operaciones</a:t>
            </a:r>
            <a:r>
              <a:rPr lang="en-US" dirty="0"/>
              <a:t> </a:t>
            </a:r>
            <a:r>
              <a:rPr lang="en-US" dirty="0" err="1"/>
              <a:t>más</a:t>
            </a:r>
            <a:r>
              <a:rPr lang="en-US" dirty="0"/>
              <a:t> simples, </a:t>
            </a:r>
            <a:r>
              <a:rPr lang="en-US" dirty="0" err="1"/>
              <a:t>resolución</a:t>
            </a:r>
            <a:r>
              <a:rPr lang="en-US" dirty="0"/>
              <a:t> de </a:t>
            </a:r>
            <a:r>
              <a:rPr lang="en-US" dirty="0" err="1"/>
              <a:t>problemas</a:t>
            </a:r>
            <a:r>
              <a:rPr lang="en-US" dirty="0"/>
              <a:t> </a:t>
            </a:r>
            <a:r>
              <a:rPr lang="en-US" dirty="0" err="1"/>
              <a:t>simplificada</a:t>
            </a:r>
            <a:r>
              <a:rPr lang="en-US" dirty="0"/>
              <a:t> y una </a:t>
            </a:r>
            <a:r>
              <a:rPr lang="en-US" dirty="0" err="1"/>
              <a:t>mejor</a:t>
            </a:r>
            <a:r>
              <a:rPr lang="en-US" dirty="0"/>
              <a:t> </a:t>
            </a:r>
            <a:r>
              <a:rPr lang="en-US" dirty="0" err="1"/>
              <a:t>visibilidad</a:t>
            </a:r>
            <a:r>
              <a:rPr lang="en-US" dirty="0"/>
              <a:t> de las </a:t>
            </a:r>
            <a:r>
              <a:rPr lang="en-US" dirty="0" err="1"/>
              <a:t>experiencias</a:t>
            </a:r>
            <a:r>
              <a:rPr lang="en-US" dirty="0"/>
              <a:t> para sus </a:t>
            </a:r>
            <a:r>
              <a:rPr lang="en-US" dirty="0" err="1"/>
              <a:t>dispositivos</a:t>
            </a:r>
            <a:r>
              <a:rPr lang="en-US" dirty="0"/>
              <a:t> </a:t>
            </a:r>
            <a:r>
              <a:rPr lang="en-US" dirty="0" err="1"/>
              <a:t>conectados</a:t>
            </a:r>
            <a:endParaRPr lang="en-US" dirty="0"/>
          </a:p>
          <a:p>
            <a:pPr marL="285750" indent="-285750">
              <a:buFont typeface="Arial" panose="020B0604020202020204" pitchFamily="34" charset="0"/>
              <a:buChar char="•"/>
            </a:pPr>
            <a:r>
              <a:rPr lang="en-US" dirty="0" err="1"/>
              <a:t>Aprovecha</a:t>
            </a:r>
            <a:r>
              <a:rPr lang="en-US" dirty="0"/>
              <a:t> la </a:t>
            </a:r>
            <a:r>
              <a:rPr lang="en-US" dirty="0" err="1"/>
              <a:t>rica</a:t>
            </a:r>
            <a:r>
              <a:rPr lang="en-US" dirty="0"/>
              <a:t> </a:t>
            </a:r>
            <a:r>
              <a:rPr lang="en-US" dirty="0" err="1"/>
              <a:t>telemetría</a:t>
            </a:r>
            <a:r>
              <a:rPr lang="en-US" dirty="0"/>
              <a:t> de Junos OS para </a:t>
            </a:r>
            <a:r>
              <a:rPr lang="en-US" dirty="0" err="1"/>
              <a:t>ofrecer</a:t>
            </a:r>
            <a:r>
              <a:rPr lang="en-US" dirty="0"/>
              <a:t> </a:t>
            </a:r>
            <a:r>
              <a:rPr lang="en-US" dirty="0" err="1"/>
              <a:t>niveles</a:t>
            </a:r>
            <a:r>
              <a:rPr lang="en-US" dirty="0"/>
              <a:t> de </a:t>
            </a:r>
            <a:r>
              <a:rPr lang="en-US" dirty="0" err="1"/>
              <a:t>servicio</a:t>
            </a:r>
            <a:r>
              <a:rPr lang="en-US" dirty="0"/>
              <a:t> y </a:t>
            </a:r>
            <a:r>
              <a:rPr lang="en-US" dirty="0" err="1"/>
              <a:t>automatización</a:t>
            </a:r>
            <a:r>
              <a:rPr lang="en-US" dirty="0"/>
              <a:t> </a:t>
            </a:r>
            <a:r>
              <a:rPr lang="en-US" dirty="0" err="1"/>
              <a:t>impulsados</a:t>
            </a:r>
            <a:r>
              <a:rPr lang="en-US" dirty="0"/>
              <a:t> por IA</a:t>
            </a:r>
          </a:p>
        </p:txBody>
      </p:sp>
    </p:spTree>
    <p:extLst>
      <p:ext uri="{BB962C8B-B14F-4D97-AF65-F5344CB8AC3E}">
        <p14:creationId xmlns:p14="http://schemas.microsoft.com/office/powerpoint/2010/main" val="4101249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30D22-5081-4DE8-A710-E64F371C4EAC}"/>
              </a:ext>
            </a:extLst>
          </p:cNvPr>
          <p:cNvSpPr>
            <a:spLocks noGrp="1"/>
          </p:cNvSpPr>
          <p:nvPr>
            <p:ph type="title"/>
          </p:nvPr>
        </p:nvSpPr>
        <p:spPr>
          <a:xfrm>
            <a:off x="2085975" y="22225"/>
            <a:ext cx="10106024" cy="484187"/>
          </a:xfrm>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7DCD1372-1698-4C05-97BE-9CD71156398F}"/>
              </a:ext>
            </a:extLst>
          </p:cNvPr>
          <p:cNvSpPr>
            <a:spLocks noGrp="1"/>
          </p:cNvSpPr>
          <p:nvPr>
            <p:ph idx="1"/>
          </p:nvPr>
        </p:nvSpPr>
        <p:spPr>
          <a:xfrm>
            <a:off x="454025" y="1366839"/>
            <a:ext cx="11283950" cy="2533650"/>
          </a:xfrm>
        </p:spPr>
        <p:txBody>
          <a:bodyPr vert="horz" lIns="91440" tIns="45720" rIns="91440" bIns="45720" rtlCol="0" anchor="t">
            <a:normAutofit/>
          </a:bodyPr>
          <a:lstStyle/>
          <a:p>
            <a:r>
              <a:rPr lang="es-ES" dirty="0"/>
              <a:t>Un solo OS en toda la red</a:t>
            </a:r>
          </a:p>
          <a:p>
            <a:pPr lvl="1"/>
            <a:r>
              <a:rPr lang="es-ES" dirty="0"/>
              <a:t>Un solo tren de software para todas las plataformas que ejecutan Junos OS</a:t>
            </a:r>
          </a:p>
          <a:p>
            <a:pPr lvl="2"/>
            <a:r>
              <a:rPr lang="es-ES" dirty="0"/>
              <a:t>Alivia la sobrecarga de administración al proporcionar un conjunto uniforme de características que se implementan de manera uniforme</a:t>
            </a:r>
          </a:p>
          <a:p>
            <a:pPr lvl="1"/>
            <a:r>
              <a:rPr lang="es-ES" dirty="0"/>
              <a:t>El tipo de lanzamiento más común es el tipo de lanzamiento R.</a:t>
            </a:r>
          </a:p>
          <a:p>
            <a:pPr lvl="2"/>
            <a:r>
              <a:rPr lang="es-ES" dirty="0"/>
              <a:t>La versión R1 es el primer lanzamiento llamado “</a:t>
            </a:r>
            <a:r>
              <a:rPr lang="es-ES" dirty="0" err="1"/>
              <a:t>First</a:t>
            </a:r>
            <a:r>
              <a:rPr lang="es-ES" dirty="0"/>
              <a:t> </a:t>
            </a:r>
            <a:r>
              <a:rPr lang="es-ES" dirty="0" err="1"/>
              <a:t>Revenue</a:t>
            </a:r>
            <a:r>
              <a:rPr lang="es-ES" dirty="0"/>
              <a:t> </a:t>
            </a:r>
            <a:r>
              <a:rPr lang="es-ES" dirty="0" err="1"/>
              <a:t>Ship</a:t>
            </a:r>
            <a:r>
              <a:rPr lang="es-ES" dirty="0"/>
              <a:t>” (FRS)</a:t>
            </a:r>
          </a:p>
          <a:p>
            <a:pPr lvl="2"/>
            <a:r>
              <a:rPr lang="es-ES" dirty="0"/>
              <a:t>Las versiones R2, R3 y siguientes son versiones de mantenimiento</a:t>
            </a:r>
          </a:p>
        </p:txBody>
      </p:sp>
      <p:sp>
        <p:nvSpPr>
          <p:cNvPr id="11" name="Content Placeholder 10">
            <a:extLst>
              <a:ext uri="{FF2B5EF4-FFF2-40B4-BE49-F238E27FC236}">
                <a16:creationId xmlns:a16="http://schemas.microsoft.com/office/drawing/2014/main" id="{936AAD89-02E2-47BA-8AF3-D48D507302E4}"/>
              </a:ext>
            </a:extLst>
          </p:cNvPr>
          <p:cNvSpPr>
            <a:spLocks noGrp="1"/>
          </p:cNvSpPr>
          <p:nvPr>
            <p:ph sz="quarter" idx="13"/>
          </p:nvPr>
        </p:nvSpPr>
        <p:spPr>
          <a:xfrm>
            <a:off x="2085975" y="508000"/>
            <a:ext cx="7699551" cy="511175"/>
          </a:xfrm>
        </p:spPr>
        <p:txBody>
          <a:bodyPr/>
          <a:lstStyle/>
          <a:p>
            <a:r>
              <a:rPr lang="es-ES"/>
              <a:t>02: Fundamentos de Junos OS</a:t>
            </a:r>
            <a:endParaRPr lang="en-US"/>
          </a:p>
        </p:txBody>
      </p:sp>
      <p:pic>
        <p:nvPicPr>
          <p:cNvPr id="8" name="Picture 7">
            <a:extLst>
              <a:ext uri="{FF2B5EF4-FFF2-40B4-BE49-F238E27FC236}">
                <a16:creationId xmlns:a16="http://schemas.microsoft.com/office/drawing/2014/main" id="{18ADD0EF-1FD7-4BFC-9CF0-B5525CEA9778}"/>
              </a:ext>
            </a:extLst>
          </p:cNvPr>
          <p:cNvPicPr>
            <a:picLocks noChangeAspect="1"/>
          </p:cNvPicPr>
          <p:nvPr/>
        </p:nvPicPr>
        <p:blipFill>
          <a:blip r:embed="rId3"/>
          <a:stretch>
            <a:fillRect/>
          </a:stretch>
        </p:blipFill>
        <p:spPr>
          <a:xfrm>
            <a:off x="911225" y="4847907"/>
            <a:ext cx="3644111" cy="1609898"/>
          </a:xfrm>
          <a:prstGeom prst="rect">
            <a:avLst/>
          </a:prstGeom>
        </p:spPr>
      </p:pic>
      <p:pic>
        <p:nvPicPr>
          <p:cNvPr id="10" name="Picture 9">
            <a:extLst>
              <a:ext uri="{FF2B5EF4-FFF2-40B4-BE49-F238E27FC236}">
                <a16:creationId xmlns:a16="http://schemas.microsoft.com/office/drawing/2014/main" id="{D9E85F73-91A5-4CD5-8486-E780996BF14A}"/>
              </a:ext>
            </a:extLst>
          </p:cNvPr>
          <p:cNvPicPr>
            <a:picLocks noChangeAspect="1"/>
          </p:cNvPicPr>
          <p:nvPr/>
        </p:nvPicPr>
        <p:blipFill>
          <a:blip r:embed="rId4"/>
          <a:stretch>
            <a:fillRect/>
          </a:stretch>
        </p:blipFill>
        <p:spPr>
          <a:xfrm>
            <a:off x="5332055" y="3971895"/>
            <a:ext cx="6186844" cy="2495437"/>
          </a:xfrm>
          <a:prstGeom prst="rect">
            <a:avLst/>
          </a:prstGeom>
        </p:spPr>
      </p:pic>
    </p:spTree>
    <p:extLst>
      <p:ext uri="{BB962C8B-B14F-4D97-AF65-F5344CB8AC3E}">
        <p14:creationId xmlns:p14="http://schemas.microsoft.com/office/powerpoint/2010/main" val="16498856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FEE869-AC15-481D-827D-4A98D31CA8E9}"/>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5" name="Content Placeholder 4">
            <a:extLst>
              <a:ext uri="{FF2B5EF4-FFF2-40B4-BE49-F238E27FC236}">
                <a16:creationId xmlns:a16="http://schemas.microsoft.com/office/drawing/2014/main" id="{45DD6271-3696-4515-B1D3-E2C81E37D86F}"/>
              </a:ext>
            </a:extLst>
          </p:cNvPr>
          <p:cNvSpPr>
            <a:spLocks noGrp="1"/>
          </p:cNvSpPr>
          <p:nvPr>
            <p:ph idx="1"/>
          </p:nvPr>
        </p:nvSpPr>
        <p:spPr/>
        <p:txBody>
          <a:bodyPr/>
          <a:lstStyle/>
          <a:p>
            <a:r>
              <a:rPr lang="es-ES" dirty="0"/>
              <a:t>Servicios Juniper </a:t>
            </a:r>
            <a:r>
              <a:rPr lang="es-ES" dirty="0" err="1"/>
              <a:t>Mist</a:t>
            </a:r>
            <a:r>
              <a:rPr lang="es-ES" dirty="0"/>
              <a:t> Cloud</a:t>
            </a:r>
            <a:endParaRPr lang="en-US" dirty="0"/>
          </a:p>
        </p:txBody>
      </p:sp>
      <p:sp>
        <p:nvSpPr>
          <p:cNvPr id="10" name="Content Placeholder 9">
            <a:extLst>
              <a:ext uri="{FF2B5EF4-FFF2-40B4-BE49-F238E27FC236}">
                <a16:creationId xmlns:a16="http://schemas.microsoft.com/office/drawing/2014/main" id="{57B2357B-8BE4-4C41-B856-C0ACAFABD137}"/>
              </a:ext>
            </a:extLst>
          </p:cNvPr>
          <p:cNvSpPr>
            <a:spLocks noGrp="1"/>
          </p:cNvSpPr>
          <p:nvPr>
            <p:ph sz="quarter" idx="13"/>
          </p:nvPr>
        </p:nvSpPr>
        <p:spPr/>
        <p:txBody>
          <a:bodyPr/>
          <a:lstStyle/>
          <a:p>
            <a:r>
              <a:rPr lang="es-ES" dirty="0"/>
              <a:t>02: Fundamentos de Junos OS</a:t>
            </a:r>
            <a:endParaRPr lang="en-US" dirty="0"/>
          </a:p>
        </p:txBody>
      </p:sp>
      <p:sp>
        <p:nvSpPr>
          <p:cNvPr id="19" name="TextBox 18">
            <a:extLst>
              <a:ext uri="{FF2B5EF4-FFF2-40B4-BE49-F238E27FC236}">
                <a16:creationId xmlns:a16="http://schemas.microsoft.com/office/drawing/2014/main" id="{EEF2ACC0-6D6C-4975-8FD6-CEEE70C344DB}"/>
              </a:ext>
            </a:extLst>
          </p:cNvPr>
          <p:cNvSpPr txBox="1"/>
          <p:nvPr/>
        </p:nvSpPr>
        <p:spPr>
          <a:xfrm>
            <a:off x="3036600" y="2090172"/>
            <a:ext cx="8506199" cy="1477328"/>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dirty="0"/>
              <a:t>WAN </a:t>
            </a:r>
            <a:r>
              <a:rPr lang="es-ES" dirty="0" err="1"/>
              <a:t>Assurance</a:t>
            </a:r>
            <a:r>
              <a:rPr lang="es-ES" dirty="0"/>
              <a:t> – </a:t>
            </a:r>
            <a:r>
              <a:rPr lang="es-ES" dirty="0" err="1"/>
              <a:t>Gateways</a:t>
            </a:r>
            <a:r>
              <a:rPr lang="es-ES" dirty="0"/>
              <a:t> serie SRX</a:t>
            </a:r>
          </a:p>
          <a:p>
            <a:pPr marL="285750" indent="-285750">
              <a:buFont typeface="Arial" panose="020B0604020202020204" pitchFamily="34" charset="0"/>
              <a:buChar char="•"/>
            </a:pPr>
            <a:r>
              <a:rPr lang="es-ES" dirty="0"/>
              <a:t>Permite operaciones más simples, una mejor visibilidad de las experiencias del usuario final y un tiempo promedio más corto para reparar sus dispositivos conectados por cable e inalámbricos, incluidos los puntos finales de </a:t>
            </a:r>
            <a:r>
              <a:rPr lang="es-ES" dirty="0" err="1"/>
              <a:t>IoT</a:t>
            </a:r>
            <a:r>
              <a:rPr lang="es-ES" dirty="0"/>
              <a:t> basados en datos de telemetría de aplicaciones a través de la WAN.</a:t>
            </a:r>
            <a:endParaRPr lang="en-US" dirty="0"/>
          </a:p>
        </p:txBody>
      </p:sp>
      <p:pic>
        <p:nvPicPr>
          <p:cNvPr id="4" name="Picture 3">
            <a:extLst>
              <a:ext uri="{FF2B5EF4-FFF2-40B4-BE49-F238E27FC236}">
                <a16:creationId xmlns:a16="http://schemas.microsoft.com/office/drawing/2014/main" id="{ACBB4F4B-2F01-4D07-B12A-F385F8BE088B}"/>
              </a:ext>
            </a:extLst>
          </p:cNvPr>
          <p:cNvPicPr>
            <a:picLocks noChangeAspect="1"/>
          </p:cNvPicPr>
          <p:nvPr/>
        </p:nvPicPr>
        <p:blipFill>
          <a:blip r:embed="rId3"/>
          <a:stretch>
            <a:fillRect/>
          </a:stretch>
        </p:blipFill>
        <p:spPr>
          <a:xfrm>
            <a:off x="1039736" y="2090172"/>
            <a:ext cx="1535506" cy="1669028"/>
          </a:xfrm>
          <a:prstGeom prst="rect">
            <a:avLst/>
          </a:prstGeom>
        </p:spPr>
      </p:pic>
      <p:pic>
        <p:nvPicPr>
          <p:cNvPr id="7" name="Picture 6">
            <a:extLst>
              <a:ext uri="{FF2B5EF4-FFF2-40B4-BE49-F238E27FC236}">
                <a16:creationId xmlns:a16="http://schemas.microsoft.com/office/drawing/2014/main" id="{F7B5D64B-9724-42B8-B36E-0A8993AC383D}"/>
              </a:ext>
            </a:extLst>
          </p:cNvPr>
          <p:cNvPicPr>
            <a:picLocks noChangeAspect="1"/>
          </p:cNvPicPr>
          <p:nvPr/>
        </p:nvPicPr>
        <p:blipFill>
          <a:blip r:embed="rId4"/>
          <a:stretch>
            <a:fillRect/>
          </a:stretch>
        </p:blipFill>
        <p:spPr>
          <a:xfrm>
            <a:off x="3668483" y="3914545"/>
            <a:ext cx="4534533" cy="1790950"/>
          </a:xfrm>
          <a:prstGeom prst="rect">
            <a:avLst/>
          </a:prstGeom>
        </p:spPr>
      </p:pic>
    </p:spTree>
    <p:extLst>
      <p:ext uri="{BB962C8B-B14F-4D97-AF65-F5344CB8AC3E}">
        <p14:creationId xmlns:p14="http://schemas.microsoft.com/office/powerpoint/2010/main" val="17817623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9D8C7-87A6-4C15-8004-5AAA44559337}"/>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ABCF9D53-4142-4961-9482-93B11F7C8E28}"/>
              </a:ext>
            </a:extLst>
          </p:cNvPr>
          <p:cNvSpPr>
            <a:spLocks noGrp="1"/>
          </p:cNvSpPr>
          <p:nvPr>
            <p:ph idx="1"/>
          </p:nvPr>
        </p:nvSpPr>
        <p:spPr/>
        <p:txBody>
          <a:bodyPr/>
          <a:lstStyle/>
          <a:p>
            <a:r>
              <a:rPr lang="es-ES" dirty="0"/>
              <a:t>Servicios Juniper </a:t>
            </a:r>
            <a:r>
              <a:rPr lang="es-ES" dirty="0" err="1"/>
              <a:t>Mist</a:t>
            </a:r>
            <a:r>
              <a:rPr lang="es-ES" dirty="0"/>
              <a:t> Cloud</a:t>
            </a:r>
            <a:endParaRPr lang="en-US" dirty="0"/>
          </a:p>
          <a:p>
            <a:endParaRPr lang="en-US" dirty="0"/>
          </a:p>
        </p:txBody>
      </p:sp>
      <p:sp>
        <p:nvSpPr>
          <p:cNvPr id="4" name="Content Placeholder 3">
            <a:extLst>
              <a:ext uri="{FF2B5EF4-FFF2-40B4-BE49-F238E27FC236}">
                <a16:creationId xmlns:a16="http://schemas.microsoft.com/office/drawing/2014/main" id="{62641DAA-F057-4993-A352-3ADD21D9B23A}"/>
              </a:ext>
            </a:extLst>
          </p:cNvPr>
          <p:cNvSpPr>
            <a:spLocks noGrp="1"/>
          </p:cNvSpPr>
          <p:nvPr>
            <p:ph sz="quarter" idx="13"/>
          </p:nvPr>
        </p:nvSpPr>
        <p:spPr/>
        <p:txBody>
          <a:bodyPr/>
          <a:lstStyle/>
          <a:p>
            <a:r>
              <a:rPr lang="es-ES" dirty="0"/>
              <a:t>02: Fundamentos de Junos OS</a:t>
            </a:r>
            <a:endParaRPr lang="en-US" dirty="0"/>
          </a:p>
          <a:p>
            <a:endParaRPr lang="en-US" dirty="0"/>
          </a:p>
        </p:txBody>
      </p:sp>
      <p:sp>
        <p:nvSpPr>
          <p:cNvPr id="5" name="TextBox 4">
            <a:extLst>
              <a:ext uri="{FF2B5EF4-FFF2-40B4-BE49-F238E27FC236}">
                <a16:creationId xmlns:a16="http://schemas.microsoft.com/office/drawing/2014/main" id="{C7560581-E54E-4BA2-A62F-6B3297266CDB}"/>
              </a:ext>
            </a:extLst>
          </p:cNvPr>
          <p:cNvSpPr txBox="1"/>
          <p:nvPr/>
        </p:nvSpPr>
        <p:spPr>
          <a:xfrm>
            <a:off x="3036600" y="2090172"/>
            <a:ext cx="8506199" cy="120032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s-ES" dirty="0"/>
              <a:t>Es el primer asistente de red impulsado por inteligencia artificial para redes empresariales. </a:t>
            </a:r>
          </a:p>
          <a:p>
            <a:pPr marL="285750" indent="-285750">
              <a:buFont typeface="Arial" panose="020B0604020202020204" pitchFamily="34" charset="0"/>
              <a:buChar char="•"/>
            </a:pPr>
            <a:r>
              <a:rPr lang="es-ES" dirty="0"/>
              <a:t>Simplifica la resolución de problemas cotidianos con acciones autónomas y análisis del rendimiento de la red con respuestas en tiempo real.</a:t>
            </a:r>
            <a:endParaRPr lang="en-US" dirty="0"/>
          </a:p>
        </p:txBody>
      </p:sp>
      <p:pic>
        <p:nvPicPr>
          <p:cNvPr id="8" name="Picture 7">
            <a:extLst>
              <a:ext uri="{FF2B5EF4-FFF2-40B4-BE49-F238E27FC236}">
                <a16:creationId xmlns:a16="http://schemas.microsoft.com/office/drawing/2014/main" id="{ACDD8EF8-B501-40B2-80F0-7FD402AA0932}"/>
              </a:ext>
            </a:extLst>
          </p:cNvPr>
          <p:cNvPicPr>
            <a:picLocks noChangeAspect="1"/>
          </p:cNvPicPr>
          <p:nvPr/>
        </p:nvPicPr>
        <p:blipFill>
          <a:blip r:embed="rId3"/>
          <a:stretch>
            <a:fillRect/>
          </a:stretch>
        </p:blipFill>
        <p:spPr>
          <a:xfrm>
            <a:off x="981004" y="2076272"/>
            <a:ext cx="1419296" cy="1673698"/>
          </a:xfrm>
          <a:prstGeom prst="rect">
            <a:avLst/>
          </a:prstGeom>
        </p:spPr>
      </p:pic>
      <p:sp>
        <p:nvSpPr>
          <p:cNvPr id="10" name="TextBox 9">
            <a:extLst>
              <a:ext uri="{FF2B5EF4-FFF2-40B4-BE49-F238E27FC236}">
                <a16:creationId xmlns:a16="http://schemas.microsoft.com/office/drawing/2014/main" id="{CD395D0B-5911-4E41-92AA-B0BB013E8223}"/>
              </a:ext>
            </a:extLst>
          </p:cNvPr>
          <p:cNvSpPr txBox="1"/>
          <p:nvPr/>
        </p:nvSpPr>
        <p:spPr>
          <a:xfrm>
            <a:off x="1082624" y="4568450"/>
            <a:ext cx="10026751" cy="923330"/>
          </a:xfrm>
          <a:prstGeom prst="rect">
            <a:avLst/>
          </a:prstGeom>
          <a:solidFill>
            <a:srgbClr val="0097A4"/>
          </a:solidFill>
          <a:ln>
            <a:solidFill>
              <a:schemeClr val="bg1"/>
            </a:solidFill>
          </a:ln>
        </p:spPr>
        <p:txBody>
          <a:bodyPr wrap="square">
            <a:spAutoFit/>
          </a:bodyPr>
          <a:lstStyle/>
          <a:p>
            <a:r>
              <a:rPr lang="es-ES" dirty="0">
                <a:solidFill>
                  <a:schemeClr val="bg1"/>
                </a:solidFill>
              </a:rPr>
              <a:t>Para obtener detalles adicionales en profundidad sobre los servicios en la nube de Juniper </a:t>
            </a:r>
            <a:r>
              <a:rPr lang="es-ES" dirty="0" err="1">
                <a:solidFill>
                  <a:schemeClr val="bg1"/>
                </a:solidFill>
              </a:rPr>
              <a:t>Mist</a:t>
            </a:r>
            <a:r>
              <a:rPr lang="es-ES" dirty="0">
                <a:solidFill>
                  <a:schemeClr val="bg1"/>
                </a:solidFill>
              </a:rPr>
              <a:t>, consulte el sitio web de productos y servicios de Juniper. Puede acceder al sitio web desde el documento Enlaces de referencia.</a:t>
            </a:r>
            <a:endParaRPr lang="en-US" dirty="0">
              <a:solidFill>
                <a:schemeClr val="bg1"/>
              </a:solidFill>
            </a:endParaRPr>
          </a:p>
        </p:txBody>
      </p:sp>
    </p:spTree>
    <p:extLst>
      <p:ext uri="{BB962C8B-B14F-4D97-AF65-F5344CB8AC3E}">
        <p14:creationId xmlns:p14="http://schemas.microsoft.com/office/powerpoint/2010/main" val="23649776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n-US" dirty="0" err="1"/>
              <a:t>Verificaci</a:t>
            </a:r>
            <a:r>
              <a:rPr lang="es-GT" dirty="0" err="1"/>
              <a:t>ón</a:t>
            </a:r>
            <a:r>
              <a:rPr lang="es-GT" dirty="0"/>
              <a:t> de Conocimientos</a:t>
            </a: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118AE34C-2487-4F29-A7F5-7A752E99D6A6}"/>
              </a:ext>
            </a:extLst>
          </p:cNvPr>
          <p:cNvPicPr>
            <a:picLocks noChangeAspect="1"/>
          </p:cNvPicPr>
          <p:nvPr/>
        </p:nvPicPr>
        <p:blipFill>
          <a:blip r:embed="rId2"/>
          <a:stretch>
            <a:fillRect/>
          </a:stretch>
        </p:blipFill>
        <p:spPr>
          <a:xfrm>
            <a:off x="1472907" y="1928130"/>
            <a:ext cx="9169853" cy="3717508"/>
          </a:xfrm>
          <a:prstGeom prst="rect">
            <a:avLst/>
          </a:prstGeom>
        </p:spPr>
      </p:pic>
      <p:pic>
        <p:nvPicPr>
          <p:cNvPr id="8" name="Picture 7">
            <a:extLst>
              <a:ext uri="{FF2B5EF4-FFF2-40B4-BE49-F238E27FC236}">
                <a16:creationId xmlns:a16="http://schemas.microsoft.com/office/drawing/2014/main" id="{0111A25A-F0B2-44F2-B2B1-E66705FDDB6C}"/>
              </a:ext>
            </a:extLst>
          </p:cNvPr>
          <p:cNvPicPr>
            <a:picLocks noChangeAspect="1"/>
          </p:cNvPicPr>
          <p:nvPr/>
        </p:nvPicPr>
        <p:blipFill>
          <a:blip r:embed="rId3"/>
          <a:stretch>
            <a:fillRect/>
          </a:stretch>
        </p:blipFill>
        <p:spPr>
          <a:xfrm>
            <a:off x="7541771" y="5873684"/>
            <a:ext cx="2286319" cy="476316"/>
          </a:xfrm>
          <a:prstGeom prst="rect">
            <a:avLst/>
          </a:prstGeom>
        </p:spPr>
      </p:pic>
      <p:pic>
        <p:nvPicPr>
          <p:cNvPr id="10" name="Picture 9">
            <a:extLst>
              <a:ext uri="{FF2B5EF4-FFF2-40B4-BE49-F238E27FC236}">
                <a16:creationId xmlns:a16="http://schemas.microsoft.com/office/drawing/2014/main" id="{72127695-59BD-4693-8357-D9D461FEB6D5}"/>
              </a:ext>
            </a:extLst>
          </p:cNvPr>
          <p:cNvPicPr>
            <a:picLocks noChangeAspect="1"/>
          </p:cNvPicPr>
          <p:nvPr/>
        </p:nvPicPr>
        <p:blipFill>
          <a:blip r:embed="rId4"/>
          <a:stretch>
            <a:fillRect/>
          </a:stretch>
        </p:blipFill>
        <p:spPr>
          <a:xfrm>
            <a:off x="2712033" y="5852248"/>
            <a:ext cx="2191056" cy="457264"/>
          </a:xfrm>
          <a:prstGeom prst="rect">
            <a:avLst/>
          </a:prstGeom>
        </p:spPr>
      </p:pic>
      <p:pic>
        <p:nvPicPr>
          <p:cNvPr id="12" name="Picture 11">
            <a:extLst>
              <a:ext uri="{FF2B5EF4-FFF2-40B4-BE49-F238E27FC236}">
                <a16:creationId xmlns:a16="http://schemas.microsoft.com/office/drawing/2014/main" id="{BC713989-BFCB-4C5A-A6B4-CD99AF00D7EE}"/>
              </a:ext>
            </a:extLst>
          </p:cNvPr>
          <p:cNvPicPr>
            <a:picLocks noChangeAspect="1"/>
          </p:cNvPicPr>
          <p:nvPr/>
        </p:nvPicPr>
        <p:blipFill>
          <a:blip r:embed="rId5"/>
          <a:stretch>
            <a:fillRect/>
          </a:stretch>
        </p:blipFill>
        <p:spPr>
          <a:xfrm>
            <a:off x="284305" y="5840341"/>
            <a:ext cx="2210108" cy="447737"/>
          </a:xfrm>
          <a:prstGeom prst="rect">
            <a:avLst/>
          </a:prstGeom>
        </p:spPr>
      </p:pic>
      <p:pic>
        <p:nvPicPr>
          <p:cNvPr id="14" name="Picture 13">
            <a:extLst>
              <a:ext uri="{FF2B5EF4-FFF2-40B4-BE49-F238E27FC236}">
                <a16:creationId xmlns:a16="http://schemas.microsoft.com/office/drawing/2014/main" id="{1515F039-2315-4F9F-B0E5-E5926717E97D}"/>
              </a:ext>
            </a:extLst>
          </p:cNvPr>
          <p:cNvPicPr>
            <a:picLocks noChangeAspect="1"/>
          </p:cNvPicPr>
          <p:nvPr/>
        </p:nvPicPr>
        <p:blipFill>
          <a:blip r:embed="rId6"/>
          <a:stretch>
            <a:fillRect/>
          </a:stretch>
        </p:blipFill>
        <p:spPr>
          <a:xfrm>
            <a:off x="5117376" y="5873684"/>
            <a:ext cx="2210108" cy="409632"/>
          </a:xfrm>
          <a:prstGeom prst="rect">
            <a:avLst/>
          </a:prstGeom>
        </p:spPr>
      </p:pic>
      <p:pic>
        <p:nvPicPr>
          <p:cNvPr id="16" name="Picture 15">
            <a:extLst>
              <a:ext uri="{FF2B5EF4-FFF2-40B4-BE49-F238E27FC236}">
                <a16:creationId xmlns:a16="http://schemas.microsoft.com/office/drawing/2014/main" id="{35E78E6B-9591-4893-9171-7FEC960A474B}"/>
              </a:ext>
            </a:extLst>
          </p:cNvPr>
          <p:cNvPicPr>
            <a:picLocks noChangeAspect="1"/>
          </p:cNvPicPr>
          <p:nvPr/>
        </p:nvPicPr>
        <p:blipFill>
          <a:blip r:embed="rId7"/>
          <a:stretch>
            <a:fillRect/>
          </a:stretch>
        </p:blipFill>
        <p:spPr>
          <a:xfrm>
            <a:off x="9924733" y="5847486"/>
            <a:ext cx="2267266" cy="428685"/>
          </a:xfrm>
          <a:prstGeom prst="rect">
            <a:avLst/>
          </a:prstGeom>
        </p:spPr>
      </p:pic>
    </p:spTree>
    <p:extLst>
      <p:ext uri="{BB962C8B-B14F-4D97-AF65-F5344CB8AC3E}">
        <p14:creationId xmlns:p14="http://schemas.microsoft.com/office/powerpoint/2010/main" val="42773480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n-US" dirty="0" err="1"/>
              <a:t>Verificaci</a:t>
            </a:r>
            <a:r>
              <a:rPr lang="es-GT" dirty="0" err="1"/>
              <a:t>ón</a:t>
            </a:r>
            <a:r>
              <a:rPr lang="es-GT" dirty="0"/>
              <a:t> de Conocimientos</a:t>
            </a: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pic>
        <p:nvPicPr>
          <p:cNvPr id="7" name="Picture 6">
            <a:extLst>
              <a:ext uri="{FF2B5EF4-FFF2-40B4-BE49-F238E27FC236}">
                <a16:creationId xmlns:a16="http://schemas.microsoft.com/office/drawing/2014/main" id="{918C3D23-7A1A-4F24-BDB1-34BDBD080607}"/>
              </a:ext>
            </a:extLst>
          </p:cNvPr>
          <p:cNvPicPr>
            <a:picLocks noChangeAspect="1"/>
          </p:cNvPicPr>
          <p:nvPr/>
        </p:nvPicPr>
        <p:blipFill>
          <a:blip r:embed="rId2"/>
          <a:stretch>
            <a:fillRect/>
          </a:stretch>
        </p:blipFill>
        <p:spPr>
          <a:xfrm>
            <a:off x="2085975" y="2034982"/>
            <a:ext cx="8158928" cy="3197418"/>
          </a:xfrm>
          <a:prstGeom prst="rect">
            <a:avLst/>
          </a:prstGeom>
        </p:spPr>
      </p:pic>
      <p:pic>
        <p:nvPicPr>
          <p:cNvPr id="11" name="Picture 10">
            <a:extLst>
              <a:ext uri="{FF2B5EF4-FFF2-40B4-BE49-F238E27FC236}">
                <a16:creationId xmlns:a16="http://schemas.microsoft.com/office/drawing/2014/main" id="{14083535-C0DA-428C-8154-AF7A9E5659AB}"/>
              </a:ext>
            </a:extLst>
          </p:cNvPr>
          <p:cNvPicPr>
            <a:picLocks noChangeAspect="1"/>
          </p:cNvPicPr>
          <p:nvPr/>
        </p:nvPicPr>
        <p:blipFill>
          <a:blip r:embed="rId3"/>
          <a:stretch>
            <a:fillRect/>
          </a:stretch>
        </p:blipFill>
        <p:spPr>
          <a:xfrm>
            <a:off x="1260325" y="5491780"/>
            <a:ext cx="2152950" cy="381053"/>
          </a:xfrm>
          <a:prstGeom prst="rect">
            <a:avLst/>
          </a:prstGeom>
        </p:spPr>
      </p:pic>
      <p:pic>
        <p:nvPicPr>
          <p:cNvPr id="15" name="Picture 14">
            <a:extLst>
              <a:ext uri="{FF2B5EF4-FFF2-40B4-BE49-F238E27FC236}">
                <a16:creationId xmlns:a16="http://schemas.microsoft.com/office/drawing/2014/main" id="{E551E39F-5193-479A-8F59-28797C691BCE}"/>
              </a:ext>
            </a:extLst>
          </p:cNvPr>
          <p:cNvPicPr>
            <a:picLocks noChangeAspect="1"/>
          </p:cNvPicPr>
          <p:nvPr/>
        </p:nvPicPr>
        <p:blipFill>
          <a:blip r:embed="rId4"/>
          <a:stretch>
            <a:fillRect/>
          </a:stretch>
        </p:blipFill>
        <p:spPr>
          <a:xfrm>
            <a:off x="3546319" y="5482004"/>
            <a:ext cx="2229161" cy="419158"/>
          </a:xfrm>
          <a:prstGeom prst="rect">
            <a:avLst/>
          </a:prstGeom>
        </p:spPr>
      </p:pic>
      <p:pic>
        <p:nvPicPr>
          <p:cNvPr id="18" name="Picture 17">
            <a:extLst>
              <a:ext uri="{FF2B5EF4-FFF2-40B4-BE49-F238E27FC236}">
                <a16:creationId xmlns:a16="http://schemas.microsoft.com/office/drawing/2014/main" id="{F1C0E78E-BE44-4807-B953-14D4E225F540}"/>
              </a:ext>
            </a:extLst>
          </p:cNvPr>
          <p:cNvPicPr>
            <a:picLocks noChangeAspect="1"/>
          </p:cNvPicPr>
          <p:nvPr/>
        </p:nvPicPr>
        <p:blipFill>
          <a:blip r:embed="rId5"/>
          <a:stretch>
            <a:fillRect/>
          </a:stretch>
        </p:blipFill>
        <p:spPr>
          <a:xfrm>
            <a:off x="5767630" y="5486767"/>
            <a:ext cx="2276793" cy="409632"/>
          </a:xfrm>
          <a:prstGeom prst="rect">
            <a:avLst/>
          </a:prstGeom>
        </p:spPr>
      </p:pic>
      <p:pic>
        <p:nvPicPr>
          <p:cNvPr id="20" name="Picture 19">
            <a:extLst>
              <a:ext uri="{FF2B5EF4-FFF2-40B4-BE49-F238E27FC236}">
                <a16:creationId xmlns:a16="http://schemas.microsoft.com/office/drawing/2014/main" id="{90E9307D-D722-46DD-859D-E6F3F01C6DA4}"/>
              </a:ext>
            </a:extLst>
          </p:cNvPr>
          <p:cNvPicPr>
            <a:picLocks noChangeAspect="1"/>
          </p:cNvPicPr>
          <p:nvPr/>
        </p:nvPicPr>
        <p:blipFill>
          <a:blip r:embed="rId6"/>
          <a:stretch>
            <a:fillRect/>
          </a:stretch>
        </p:blipFill>
        <p:spPr>
          <a:xfrm>
            <a:off x="2560482" y="6026503"/>
            <a:ext cx="2219635" cy="400106"/>
          </a:xfrm>
          <a:prstGeom prst="rect">
            <a:avLst/>
          </a:prstGeom>
        </p:spPr>
      </p:pic>
      <p:pic>
        <p:nvPicPr>
          <p:cNvPr id="22" name="Picture 21">
            <a:extLst>
              <a:ext uri="{FF2B5EF4-FFF2-40B4-BE49-F238E27FC236}">
                <a16:creationId xmlns:a16="http://schemas.microsoft.com/office/drawing/2014/main" id="{E3B7DE6C-8898-4B87-A866-C74E04CE5881}"/>
              </a:ext>
            </a:extLst>
          </p:cNvPr>
          <p:cNvPicPr>
            <a:picLocks noChangeAspect="1"/>
          </p:cNvPicPr>
          <p:nvPr/>
        </p:nvPicPr>
        <p:blipFill>
          <a:blip r:embed="rId7"/>
          <a:stretch>
            <a:fillRect/>
          </a:stretch>
        </p:blipFill>
        <p:spPr>
          <a:xfrm>
            <a:off x="4962367" y="6050592"/>
            <a:ext cx="2267266" cy="428685"/>
          </a:xfrm>
          <a:prstGeom prst="rect">
            <a:avLst/>
          </a:prstGeom>
        </p:spPr>
      </p:pic>
      <p:pic>
        <p:nvPicPr>
          <p:cNvPr id="24" name="Picture 23">
            <a:extLst>
              <a:ext uri="{FF2B5EF4-FFF2-40B4-BE49-F238E27FC236}">
                <a16:creationId xmlns:a16="http://schemas.microsoft.com/office/drawing/2014/main" id="{9882410C-B84C-48BA-9E3D-2F03C49D15AC}"/>
              </a:ext>
            </a:extLst>
          </p:cNvPr>
          <p:cNvPicPr>
            <a:picLocks noChangeAspect="1"/>
          </p:cNvPicPr>
          <p:nvPr/>
        </p:nvPicPr>
        <p:blipFill>
          <a:blip r:embed="rId8"/>
          <a:stretch>
            <a:fillRect/>
          </a:stretch>
        </p:blipFill>
        <p:spPr>
          <a:xfrm>
            <a:off x="7364252" y="6040792"/>
            <a:ext cx="2267266" cy="371527"/>
          </a:xfrm>
          <a:prstGeom prst="rect">
            <a:avLst/>
          </a:prstGeom>
        </p:spPr>
      </p:pic>
    </p:spTree>
    <p:extLst>
      <p:ext uri="{BB962C8B-B14F-4D97-AF65-F5344CB8AC3E}">
        <p14:creationId xmlns:p14="http://schemas.microsoft.com/office/powerpoint/2010/main" val="137628366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3673" y="2083242"/>
            <a:ext cx="6442556" cy="1358458"/>
          </a:xfrm>
        </p:spPr>
        <p:txBody>
          <a:bodyPr>
            <a:noAutofit/>
          </a:bodyPr>
          <a:lstStyle/>
          <a:p>
            <a:r>
              <a:rPr lang="es-GT" sz="3400" dirty="0"/>
              <a:t>Productos de Software de Juniper</a:t>
            </a:r>
            <a:endParaRPr lang="es-ES" sz="3400" dirty="0"/>
          </a:p>
        </p:txBody>
      </p:sp>
      <p:sp>
        <p:nvSpPr>
          <p:cNvPr id="12" name="Text Placeholder 11">
            <a:extLst>
              <a:ext uri="{FF2B5EF4-FFF2-40B4-BE49-F238E27FC236}">
                <a16:creationId xmlns:a16="http://schemas.microsoft.com/office/drawing/2014/main" id="{6D557538-D8AF-4733-ABDC-BD8EB139F28F}"/>
              </a:ext>
            </a:extLst>
          </p:cNvPr>
          <p:cNvSpPr>
            <a:spLocks noGrp="1"/>
          </p:cNvSpPr>
          <p:nvPr>
            <p:ph type="body" sz="quarter" idx="13"/>
          </p:nvPr>
        </p:nvSpPr>
        <p:spPr>
          <a:xfrm>
            <a:off x="393672" y="3993357"/>
            <a:ext cx="6442557" cy="1942079"/>
          </a:xfrm>
        </p:spPr>
        <p:txBody>
          <a:bodyPr/>
          <a:lstStyle/>
          <a:p>
            <a:r>
              <a:rPr lang="es-ES" dirty="0"/>
              <a:t>Explicar los productos de software de Juniper</a:t>
            </a:r>
          </a:p>
        </p:txBody>
      </p:sp>
    </p:spTree>
    <p:extLst>
      <p:ext uri="{BB962C8B-B14F-4D97-AF65-F5344CB8AC3E}">
        <p14:creationId xmlns:p14="http://schemas.microsoft.com/office/powerpoint/2010/main" val="26033284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s-GT" dirty="0"/>
              <a:t>Junos OS Ejecutado como un Dispositivo Virtual</a:t>
            </a:r>
          </a:p>
          <a:p>
            <a:pPr lvl="1"/>
            <a:r>
              <a:rPr lang="es-GT" dirty="0"/>
              <a:t>Junos OS también puede ejecutarse como una Maquina Virtual (VM) utilizando ya sea </a:t>
            </a:r>
            <a:r>
              <a:rPr lang="es-GT" dirty="0" err="1"/>
              <a:t>Vmware</a:t>
            </a:r>
            <a:r>
              <a:rPr lang="es-GT" dirty="0"/>
              <a:t> o KVM como hipervisor</a:t>
            </a:r>
          </a:p>
          <a:p>
            <a:pPr marL="231775" lvl="2" indent="0">
              <a:buNone/>
            </a:pP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sp>
        <p:nvSpPr>
          <p:cNvPr id="6" name="TextBox 5">
            <a:extLst>
              <a:ext uri="{FF2B5EF4-FFF2-40B4-BE49-F238E27FC236}">
                <a16:creationId xmlns:a16="http://schemas.microsoft.com/office/drawing/2014/main" id="{5AF27F52-CD67-4BC9-B7B4-DA7F6D6B7CAA}"/>
              </a:ext>
            </a:extLst>
          </p:cNvPr>
          <p:cNvSpPr txBox="1"/>
          <p:nvPr/>
        </p:nvSpPr>
        <p:spPr>
          <a:xfrm>
            <a:off x="2935705" y="2752425"/>
            <a:ext cx="8802931" cy="140038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n-US" sz="1700" dirty="0" err="1"/>
              <a:t>Seguridad</a:t>
            </a:r>
            <a:r>
              <a:rPr lang="en-US" sz="1700" dirty="0"/>
              <a:t> </a:t>
            </a:r>
            <a:r>
              <a:rPr lang="en-US" sz="1700" dirty="0" err="1"/>
              <a:t>avanzada</a:t>
            </a:r>
            <a:r>
              <a:rPr lang="en-US" sz="1700" dirty="0"/>
              <a:t> </a:t>
            </a:r>
            <a:r>
              <a:rPr lang="en-US" sz="1700" dirty="0" err="1"/>
              <a:t>en</a:t>
            </a:r>
            <a:r>
              <a:rPr lang="en-US" sz="1700" dirty="0"/>
              <a:t> la </a:t>
            </a:r>
            <a:r>
              <a:rPr lang="en-US" sz="1700" dirty="0" err="1"/>
              <a:t>nube</a:t>
            </a:r>
            <a:r>
              <a:rPr lang="en-US" sz="1700" dirty="0"/>
              <a:t> para </a:t>
            </a:r>
            <a:r>
              <a:rPr lang="en-US" sz="1700" dirty="0" err="1"/>
              <a:t>dispositivos</a:t>
            </a:r>
            <a:r>
              <a:rPr lang="en-US" sz="1700" dirty="0"/>
              <a:t> de la </a:t>
            </a:r>
            <a:r>
              <a:rPr lang="en-US" sz="1700" dirty="0" err="1"/>
              <a:t>serie</a:t>
            </a:r>
            <a:r>
              <a:rPr lang="en-US" sz="1700" dirty="0"/>
              <a:t> SRX de </a:t>
            </a:r>
            <a:r>
              <a:rPr lang="en-US" sz="1700" dirty="0" err="1"/>
              <a:t>sucursales</a:t>
            </a:r>
            <a:r>
              <a:rPr lang="en-US" sz="1700" dirty="0"/>
              <a:t> </a:t>
            </a:r>
            <a:r>
              <a:rPr lang="en-US" sz="1700" dirty="0" err="1"/>
              <a:t>en</a:t>
            </a:r>
            <a:r>
              <a:rPr lang="en-US" sz="1700" dirty="0"/>
              <a:t> </a:t>
            </a:r>
            <a:r>
              <a:rPr lang="en-US" sz="1700" dirty="0" err="1"/>
              <a:t>formato</a:t>
            </a:r>
            <a:r>
              <a:rPr lang="en-US" sz="1700" dirty="0"/>
              <a:t> de </a:t>
            </a:r>
            <a:r>
              <a:rPr lang="en-US" sz="1700" dirty="0" err="1"/>
              <a:t>máquina</a:t>
            </a:r>
            <a:r>
              <a:rPr lang="en-US" sz="1700" dirty="0"/>
              <a:t> virtual</a:t>
            </a:r>
          </a:p>
          <a:p>
            <a:pPr marL="285750" indent="-285750">
              <a:buFont typeface="Arial" panose="020B0604020202020204" pitchFamily="34" charset="0"/>
              <a:buChar char="•"/>
            </a:pPr>
            <a:r>
              <a:rPr lang="en-US" sz="1700" dirty="0" err="1"/>
              <a:t>Conserva</a:t>
            </a:r>
            <a:r>
              <a:rPr lang="en-US" sz="1700" dirty="0"/>
              <a:t> los </a:t>
            </a:r>
            <a:r>
              <a:rPr lang="en-US" sz="1700" dirty="0" err="1"/>
              <a:t>mismos</a:t>
            </a:r>
            <a:r>
              <a:rPr lang="en-US" sz="1700" dirty="0"/>
              <a:t> </a:t>
            </a:r>
            <a:r>
              <a:rPr lang="en-US" sz="1700" dirty="0" err="1"/>
              <a:t>componentes</a:t>
            </a:r>
            <a:r>
              <a:rPr lang="en-US" sz="1700" dirty="0"/>
              <a:t> y </a:t>
            </a:r>
            <a:r>
              <a:rPr lang="en-US" sz="1700" dirty="0" err="1"/>
              <a:t>funciones</a:t>
            </a:r>
            <a:r>
              <a:rPr lang="en-US" sz="1700" dirty="0"/>
              <a:t> de software que </a:t>
            </a:r>
            <a:r>
              <a:rPr lang="en-US" sz="1700" dirty="0" err="1"/>
              <a:t>su</a:t>
            </a:r>
            <a:r>
              <a:rPr lang="en-US" sz="1700" dirty="0"/>
              <a:t> </a:t>
            </a:r>
            <a:r>
              <a:rPr lang="en-US" sz="1700" dirty="0" err="1"/>
              <a:t>contraparte</a:t>
            </a:r>
            <a:r>
              <a:rPr lang="en-US" sz="1700" dirty="0"/>
              <a:t> de hardware</a:t>
            </a:r>
          </a:p>
          <a:p>
            <a:pPr marL="285750" indent="-285750">
              <a:buFont typeface="Arial" panose="020B0604020202020204" pitchFamily="34" charset="0"/>
              <a:buChar char="•"/>
            </a:pPr>
            <a:r>
              <a:rPr lang="en-US" sz="1700" dirty="0"/>
              <a:t>Protege </a:t>
            </a:r>
            <a:r>
              <a:rPr lang="en-US" sz="1700" dirty="0" err="1"/>
              <a:t>el</a:t>
            </a:r>
            <a:r>
              <a:rPr lang="en-US" sz="1700" dirty="0"/>
              <a:t> </a:t>
            </a:r>
            <a:r>
              <a:rPr lang="en-US" sz="1700" dirty="0" err="1"/>
              <a:t>tráfico</a:t>
            </a:r>
            <a:r>
              <a:rPr lang="en-US" sz="1700" dirty="0"/>
              <a:t> de </a:t>
            </a:r>
            <a:r>
              <a:rPr lang="en-US" sz="1700" dirty="0" err="1"/>
              <a:t>máquinas</a:t>
            </a:r>
            <a:r>
              <a:rPr lang="en-US" sz="1700" dirty="0"/>
              <a:t> </a:t>
            </a:r>
            <a:r>
              <a:rPr lang="en-US" sz="1700" dirty="0" err="1"/>
              <a:t>virtuales</a:t>
            </a:r>
            <a:r>
              <a:rPr lang="en-US" sz="1700" dirty="0"/>
              <a:t> y la red </a:t>
            </a:r>
            <a:r>
              <a:rPr lang="en-US" sz="1700" dirty="0" err="1"/>
              <a:t>virtualizada</a:t>
            </a:r>
            <a:r>
              <a:rPr lang="en-US" sz="1700" dirty="0"/>
              <a:t> </a:t>
            </a:r>
            <a:r>
              <a:rPr lang="en-US" sz="1700" dirty="0" err="1"/>
              <a:t>en</a:t>
            </a:r>
            <a:r>
              <a:rPr lang="en-US" sz="1700" dirty="0"/>
              <a:t> </a:t>
            </a:r>
            <a:r>
              <a:rPr lang="en-US" sz="1700" dirty="0" err="1"/>
              <a:t>el</a:t>
            </a:r>
            <a:r>
              <a:rPr lang="en-US" sz="1700" dirty="0"/>
              <a:t> </a:t>
            </a:r>
            <a:r>
              <a:rPr lang="en-US" sz="1700" dirty="0" err="1"/>
              <a:t>borde</a:t>
            </a:r>
            <a:r>
              <a:rPr lang="en-US" sz="1700" dirty="0"/>
              <a:t> de la red virtual del </a:t>
            </a:r>
            <a:r>
              <a:rPr lang="en-US" sz="1700" dirty="0" err="1"/>
              <a:t>arrendatario</a:t>
            </a:r>
            <a:endParaRPr lang="en-US" sz="1700" dirty="0"/>
          </a:p>
        </p:txBody>
      </p:sp>
      <p:pic>
        <p:nvPicPr>
          <p:cNvPr id="8" name="Picture 7">
            <a:extLst>
              <a:ext uri="{FF2B5EF4-FFF2-40B4-BE49-F238E27FC236}">
                <a16:creationId xmlns:a16="http://schemas.microsoft.com/office/drawing/2014/main" id="{56B23C50-345F-4CE0-8D8D-4104DEA89248}"/>
              </a:ext>
            </a:extLst>
          </p:cNvPr>
          <p:cNvPicPr>
            <a:picLocks noChangeAspect="1"/>
          </p:cNvPicPr>
          <p:nvPr/>
        </p:nvPicPr>
        <p:blipFill>
          <a:blip r:embed="rId3"/>
          <a:stretch>
            <a:fillRect/>
          </a:stretch>
        </p:blipFill>
        <p:spPr>
          <a:xfrm>
            <a:off x="1137406" y="2641643"/>
            <a:ext cx="1660609" cy="1160957"/>
          </a:xfrm>
          <a:prstGeom prst="rect">
            <a:avLst/>
          </a:prstGeom>
        </p:spPr>
      </p:pic>
      <p:sp>
        <p:nvSpPr>
          <p:cNvPr id="9" name="TextBox 8">
            <a:extLst>
              <a:ext uri="{FF2B5EF4-FFF2-40B4-BE49-F238E27FC236}">
                <a16:creationId xmlns:a16="http://schemas.microsoft.com/office/drawing/2014/main" id="{E3B18F3F-C76F-4721-97C5-5D1312616938}"/>
              </a:ext>
            </a:extLst>
          </p:cNvPr>
          <p:cNvSpPr txBox="1"/>
          <p:nvPr/>
        </p:nvSpPr>
        <p:spPr>
          <a:xfrm>
            <a:off x="2935704" y="4421228"/>
            <a:ext cx="8802931" cy="87716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s-ES" sz="1700" dirty="0"/>
              <a:t>Enrutamiento virtual de nivel de operador para redes empresariales y de proveedores de servicios</a:t>
            </a:r>
          </a:p>
          <a:p>
            <a:pPr marL="285750" indent="-285750">
              <a:buFont typeface="Arial" panose="020B0604020202020204" pitchFamily="34" charset="0"/>
              <a:buChar char="•"/>
            </a:pPr>
            <a:r>
              <a:rPr lang="es-ES" sz="1700" dirty="0"/>
              <a:t>Proporciona un control completo. reenvío y planos de gestión</a:t>
            </a:r>
            <a:endParaRPr lang="en-US" sz="1700" dirty="0"/>
          </a:p>
        </p:txBody>
      </p:sp>
      <p:sp>
        <p:nvSpPr>
          <p:cNvPr id="10" name="TextBox 9">
            <a:extLst>
              <a:ext uri="{FF2B5EF4-FFF2-40B4-BE49-F238E27FC236}">
                <a16:creationId xmlns:a16="http://schemas.microsoft.com/office/drawing/2014/main" id="{F644B307-2166-436F-B734-273608193FE7}"/>
              </a:ext>
            </a:extLst>
          </p:cNvPr>
          <p:cNvSpPr txBox="1"/>
          <p:nvPr/>
        </p:nvSpPr>
        <p:spPr>
          <a:xfrm>
            <a:off x="2935704" y="5619365"/>
            <a:ext cx="8802931" cy="61555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s-ES" sz="1700" dirty="0"/>
              <a:t>Emula las mismas características del interruptor físico para el plano de control, o tanto su plano de control como el de datos.</a:t>
            </a:r>
            <a:endParaRPr lang="en-US" sz="1700" dirty="0"/>
          </a:p>
        </p:txBody>
      </p:sp>
      <p:pic>
        <p:nvPicPr>
          <p:cNvPr id="12" name="Picture 11">
            <a:extLst>
              <a:ext uri="{FF2B5EF4-FFF2-40B4-BE49-F238E27FC236}">
                <a16:creationId xmlns:a16="http://schemas.microsoft.com/office/drawing/2014/main" id="{78448543-99C3-45A8-903E-A4A4467BDF93}"/>
              </a:ext>
            </a:extLst>
          </p:cNvPr>
          <p:cNvPicPr>
            <a:picLocks noChangeAspect="1"/>
          </p:cNvPicPr>
          <p:nvPr/>
        </p:nvPicPr>
        <p:blipFill>
          <a:blip r:embed="rId4"/>
          <a:stretch>
            <a:fillRect/>
          </a:stretch>
        </p:blipFill>
        <p:spPr>
          <a:xfrm>
            <a:off x="1248152" y="4421228"/>
            <a:ext cx="1429421" cy="1034627"/>
          </a:xfrm>
          <a:prstGeom prst="rect">
            <a:avLst/>
          </a:prstGeom>
        </p:spPr>
      </p:pic>
      <p:pic>
        <p:nvPicPr>
          <p:cNvPr id="14" name="Picture 13">
            <a:extLst>
              <a:ext uri="{FF2B5EF4-FFF2-40B4-BE49-F238E27FC236}">
                <a16:creationId xmlns:a16="http://schemas.microsoft.com/office/drawing/2014/main" id="{95FCCE7F-D9D2-4255-BEE6-51FEED823352}"/>
              </a:ext>
            </a:extLst>
          </p:cNvPr>
          <p:cNvPicPr>
            <a:picLocks noChangeAspect="1"/>
          </p:cNvPicPr>
          <p:nvPr/>
        </p:nvPicPr>
        <p:blipFill>
          <a:blip r:embed="rId5"/>
          <a:stretch>
            <a:fillRect/>
          </a:stretch>
        </p:blipFill>
        <p:spPr>
          <a:xfrm>
            <a:off x="1190801" y="5538236"/>
            <a:ext cx="1607214" cy="1095181"/>
          </a:xfrm>
          <a:prstGeom prst="rect">
            <a:avLst/>
          </a:prstGeom>
        </p:spPr>
      </p:pic>
    </p:spTree>
    <p:extLst>
      <p:ext uri="{BB962C8B-B14F-4D97-AF65-F5344CB8AC3E}">
        <p14:creationId xmlns:p14="http://schemas.microsoft.com/office/powerpoint/2010/main" val="32745340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s-GT"/>
              <a:t>Junos OS ejecutado como un Contenedor</a:t>
            </a: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sp>
        <p:nvSpPr>
          <p:cNvPr id="6" name="TextBox 5">
            <a:extLst>
              <a:ext uri="{FF2B5EF4-FFF2-40B4-BE49-F238E27FC236}">
                <a16:creationId xmlns:a16="http://schemas.microsoft.com/office/drawing/2014/main" id="{C046754C-0EDB-49A8-9A9F-4A67916966B9}"/>
              </a:ext>
            </a:extLst>
          </p:cNvPr>
          <p:cNvSpPr txBox="1"/>
          <p:nvPr/>
        </p:nvSpPr>
        <p:spPr>
          <a:xfrm>
            <a:off x="3051464" y="2226347"/>
            <a:ext cx="8572500" cy="1938992"/>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342900" indent="-342900">
              <a:buFont typeface="Arial" panose="020B0604020202020204" pitchFamily="34" charset="0"/>
              <a:buChar char="•"/>
            </a:pPr>
            <a:r>
              <a:rPr lang="en-US" sz="2000" dirty="0"/>
              <a:t>Es una </a:t>
            </a:r>
            <a:r>
              <a:rPr lang="en-US" sz="2000" dirty="0" err="1"/>
              <a:t>versión</a:t>
            </a:r>
            <a:r>
              <a:rPr lang="en-US" sz="2000" dirty="0"/>
              <a:t> </a:t>
            </a:r>
            <a:r>
              <a:rPr lang="en-US" sz="2000" dirty="0" err="1"/>
              <a:t>simplificada</a:t>
            </a:r>
            <a:r>
              <a:rPr lang="en-US" sz="2000" dirty="0"/>
              <a:t> y </a:t>
            </a:r>
            <a:r>
              <a:rPr lang="en-US" sz="2000" dirty="0" err="1"/>
              <a:t>en</a:t>
            </a:r>
            <a:r>
              <a:rPr lang="en-US" sz="2000" dirty="0"/>
              <a:t> </a:t>
            </a:r>
            <a:r>
              <a:rPr lang="en-US" sz="2000" dirty="0" err="1"/>
              <a:t>contenedores</a:t>
            </a:r>
            <a:r>
              <a:rPr lang="en-US" sz="2000" dirty="0"/>
              <a:t> del SRX.</a:t>
            </a:r>
          </a:p>
          <a:p>
            <a:pPr marL="342900" indent="-342900">
              <a:buFont typeface="Arial" panose="020B0604020202020204" pitchFamily="34" charset="0"/>
              <a:buChar char="•"/>
            </a:pPr>
            <a:r>
              <a:rPr lang="en-US" sz="2000" dirty="0" err="1"/>
              <a:t>Útil</a:t>
            </a:r>
            <a:r>
              <a:rPr lang="en-US" sz="2000" dirty="0"/>
              <a:t> </a:t>
            </a:r>
            <a:r>
              <a:rPr lang="en-US" sz="2000" dirty="0" err="1"/>
              <a:t>en</a:t>
            </a:r>
            <a:r>
              <a:rPr lang="en-US" sz="2000" dirty="0"/>
              <a:t> </a:t>
            </a:r>
            <a:r>
              <a:rPr lang="en-US" sz="2000" dirty="0" err="1"/>
              <a:t>entornos</a:t>
            </a:r>
            <a:r>
              <a:rPr lang="en-US" sz="2000" dirty="0"/>
              <a:t> de </a:t>
            </a:r>
            <a:r>
              <a:rPr lang="en-US" sz="2000" dirty="0" err="1"/>
              <a:t>grandes</a:t>
            </a:r>
            <a:r>
              <a:rPr lang="en-US" sz="2000" dirty="0"/>
              <a:t> </a:t>
            </a:r>
            <a:r>
              <a:rPr lang="en-US" sz="2000" dirty="0" err="1"/>
              <a:t>centros</a:t>
            </a:r>
            <a:r>
              <a:rPr lang="en-US" sz="2000" dirty="0"/>
              <a:t> de </a:t>
            </a:r>
            <a:r>
              <a:rPr lang="en-US" sz="2000" dirty="0" err="1"/>
              <a:t>datos</a:t>
            </a:r>
            <a:r>
              <a:rPr lang="en-US" sz="2000" dirty="0"/>
              <a:t> con </a:t>
            </a:r>
            <a:r>
              <a:rPr lang="en-US" sz="2000" dirty="0" err="1"/>
              <a:t>topologías</a:t>
            </a:r>
            <a:r>
              <a:rPr lang="en-US" sz="2000" dirty="0"/>
              <a:t> </a:t>
            </a:r>
            <a:r>
              <a:rPr lang="en-US" sz="2000" dirty="0" err="1"/>
              <a:t>virtuales</a:t>
            </a:r>
            <a:r>
              <a:rPr lang="en-US" sz="2000" dirty="0"/>
              <a:t> </a:t>
            </a:r>
            <a:r>
              <a:rPr lang="en-US" sz="2000" dirty="0" err="1"/>
              <a:t>fluidas</a:t>
            </a:r>
            <a:endParaRPr lang="en-US" sz="2000" dirty="0"/>
          </a:p>
          <a:p>
            <a:pPr marL="342900" indent="-342900">
              <a:buFont typeface="Arial" panose="020B0604020202020204" pitchFamily="34" charset="0"/>
              <a:buChar char="•"/>
            </a:pPr>
            <a:r>
              <a:rPr lang="en-US" sz="2000" dirty="0"/>
              <a:t>El firewall de </a:t>
            </a:r>
            <a:r>
              <a:rPr lang="en-US" sz="2000" dirty="0" err="1"/>
              <a:t>contenedores</a:t>
            </a:r>
            <a:r>
              <a:rPr lang="en-US" sz="2000" dirty="0"/>
              <a:t> </a:t>
            </a:r>
            <a:r>
              <a:rPr lang="en-US" sz="2000" dirty="0" err="1"/>
              <a:t>cSRX</a:t>
            </a:r>
            <a:r>
              <a:rPr lang="en-US" sz="2000" dirty="0"/>
              <a:t> protege sus </a:t>
            </a:r>
            <a:r>
              <a:rPr lang="en-US" sz="2000" dirty="0" err="1"/>
              <a:t>entornos</a:t>
            </a:r>
            <a:r>
              <a:rPr lang="en-US" sz="2000" dirty="0"/>
              <a:t> </a:t>
            </a:r>
            <a:r>
              <a:rPr lang="en-US" sz="2000" dirty="0" err="1"/>
              <a:t>en</a:t>
            </a:r>
            <a:r>
              <a:rPr lang="en-US" sz="2000" dirty="0"/>
              <a:t> </a:t>
            </a:r>
            <a:r>
              <a:rPr lang="en-US" sz="2000" dirty="0" err="1"/>
              <a:t>contenedores</a:t>
            </a:r>
            <a:r>
              <a:rPr lang="en-US" sz="2000" dirty="0"/>
              <a:t> con </a:t>
            </a:r>
            <a:r>
              <a:rPr lang="en-US" sz="2000" dirty="0" err="1"/>
              <a:t>servicios</a:t>
            </a:r>
            <a:r>
              <a:rPr lang="en-US" sz="2000" dirty="0"/>
              <a:t> de </a:t>
            </a:r>
            <a:r>
              <a:rPr lang="en-US" sz="2000" dirty="0" err="1"/>
              <a:t>seguridad</a:t>
            </a:r>
            <a:r>
              <a:rPr lang="en-US" sz="2000" dirty="0"/>
              <a:t> </a:t>
            </a:r>
            <a:r>
              <a:rPr lang="en-US" sz="2000" dirty="0" err="1"/>
              <a:t>avanzados</a:t>
            </a:r>
            <a:r>
              <a:rPr lang="en-US" sz="2000" dirty="0"/>
              <a:t>, que </a:t>
            </a:r>
            <a:r>
              <a:rPr lang="en-US" sz="2000" dirty="0" err="1"/>
              <a:t>incluyen</a:t>
            </a:r>
            <a:r>
              <a:rPr lang="en-US" sz="2000" dirty="0"/>
              <a:t> </a:t>
            </a:r>
            <a:r>
              <a:rPr lang="en-US" sz="2000" dirty="0" err="1"/>
              <a:t>seguridad</a:t>
            </a:r>
            <a:r>
              <a:rPr lang="en-US" sz="2000" dirty="0"/>
              <a:t> de </a:t>
            </a:r>
            <a:r>
              <a:rPr lang="en-US" sz="2000" dirty="0" err="1"/>
              <a:t>contenido</a:t>
            </a:r>
            <a:r>
              <a:rPr lang="en-US" sz="2000" dirty="0"/>
              <a:t>, </a:t>
            </a:r>
            <a:r>
              <a:rPr lang="en-US" sz="2000" dirty="0" err="1"/>
              <a:t>sistema</a:t>
            </a:r>
            <a:r>
              <a:rPr lang="en-US" sz="2000" dirty="0"/>
              <a:t> de </a:t>
            </a:r>
            <a:r>
              <a:rPr lang="en-US" sz="2000" dirty="0" err="1"/>
              <a:t>prevención</a:t>
            </a:r>
            <a:r>
              <a:rPr lang="en-US" sz="2000" dirty="0"/>
              <a:t> de </a:t>
            </a:r>
            <a:r>
              <a:rPr lang="en-US" sz="2000" dirty="0" err="1"/>
              <a:t>intrusiones</a:t>
            </a:r>
            <a:r>
              <a:rPr lang="en-US" sz="2000" dirty="0"/>
              <a:t> (IPS), </a:t>
            </a:r>
            <a:r>
              <a:rPr lang="en-US" sz="2000" dirty="0" err="1"/>
              <a:t>AppSecure</a:t>
            </a:r>
            <a:r>
              <a:rPr lang="en-US" sz="2000" dirty="0"/>
              <a:t> y </a:t>
            </a:r>
            <a:r>
              <a:rPr lang="en-US" sz="2000" dirty="0" err="1"/>
              <a:t>administración</a:t>
            </a:r>
            <a:r>
              <a:rPr lang="en-US" sz="2000" dirty="0"/>
              <a:t> </a:t>
            </a:r>
            <a:r>
              <a:rPr lang="en-US" sz="2000" dirty="0" err="1"/>
              <a:t>unificada</a:t>
            </a:r>
            <a:r>
              <a:rPr lang="en-US" sz="2000" dirty="0"/>
              <a:t> de </a:t>
            </a:r>
            <a:r>
              <a:rPr lang="en-US" sz="2000" dirty="0" err="1"/>
              <a:t>amenazas</a:t>
            </a:r>
            <a:r>
              <a:rPr lang="en-US" sz="2000" dirty="0"/>
              <a:t> (UTM)</a:t>
            </a:r>
          </a:p>
        </p:txBody>
      </p:sp>
      <p:sp>
        <p:nvSpPr>
          <p:cNvPr id="8" name="TextBox 7">
            <a:extLst>
              <a:ext uri="{FF2B5EF4-FFF2-40B4-BE49-F238E27FC236}">
                <a16:creationId xmlns:a16="http://schemas.microsoft.com/office/drawing/2014/main" id="{5878C9BA-021F-4E99-BFFE-5440401752D5}"/>
              </a:ext>
            </a:extLst>
          </p:cNvPr>
          <p:cNvSpPr txBox="1"/>
          <p:nvPr/>
        </p:nvSpPr>
        <p:spPr>
          <a:xfrm>
            <a:off x="3051464" y="4563802"/>
            <a:ext cx="8572500" cy="132343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marL="457200" indent="-457200">
              <a:buFont typeface="Arial" panose="020B0604020202020204" pitchFamily="34" charset="0"/>
              <a:buChar char="•"/>
            </a:pPr>
            <a:r>
              <a:rPr lang="en-US" sz="2000" dirty="0"/>
              <a:t>El motor de </a:t>
            </a:r>
            <a:r>
              <a:rPr lang="en-US" sz="2000" dirty="0" err="1"/>
              <a:t>enrutamiento</a:t>
            </a:r>
            <a:r>
              <a:rPr lang="en-US" sz="2000" dirty="0"/>
              <a:t> </a:t>
            </a:r>
            <a:r>
              <a:rPr lang="en-US" sz="2000" dirty="0" err="1"/>
              <a:t>nativo</a:t>
            </a:r>
            <a:r>
              <a:rPr lang="en-US" sz="2000" dirty="0"/>
              <a:t> de la </a:t>
            </a:r>
            <a:r>
              <a:rPr lang="en-US" sz="2000" dirty="0" err="1"/>
              <a:t>nube</a:t>
            </a:r>
            <a:r>
              <a:rPr lang="en-US" sz="2000" dirty="0"/>
              <a:t> de Juniper, </a:t>
            </a:r>
            <a:r>
              <a:rPr lang="en-US" sz="2000" dirty="0" err="1"/>
              <a:t>cRPD</a:t>
            </a:r>
            <a:r>
              <a:rPr lang="en-US" sz="2000" dirty="0"/>
              <a:t>, se </a:t>
            </a:r>
            <a:r>
              <a:rPr lang="en-US" sz="2000" dirty="0" err="1"/>
              <a:t>entrega</a:t>
            </a:r>
            <a:r>
              <a:rPr lang="en-US" sz="2000" dirty="0"/>
              <a:t> </a:t>
            </a:r>
            <a:r>
              <a:rPr lang="en-US" sz="2000" dirty="0" err="1"/>
              <a:t>en</a:t>
            </a:r>
            <a:r>
              <a:rPr lang="en-US" sz="2000" dirty="0"/>
              <a:t> un </a:t>
            </a:r>
            <a:r>
              <a:rPr lang="en-US" sz="2000" dirty="0" err="1"/>
              <a:t>contenedor</a:t>
            </a:r>
            <a:r>
              <a:rPr lang="en-US" sz="2000" dirty="0"/>
              <a:t> Docker que se </a:t>
            </a:r>
            <a:r>
              <a:rPr lang="en-US" sz="2000" dirty="0" err="1"/>
              <a:t>ejecuta</a:t>
            </a:r>
            <a:r>
              <a:rPr lang="en-US" sz="2000" dirty="0"/>
              <a:t> </a:t>
            </a:r>
            <a:r>
              <a:rPr lang="en-US" sz="2000" dirty="0" err="1"/>
              <a:t>en</a:t>
            </a:r>
            <a:r>
              <a:rPr lang="en-US" sz="2000" dirty="0"/>
              <a:t> </a:t>
            </a:r>
            <a:r>
              <a:rPr lang="en-US" sz="2000" dirty="0" err="1"/>
              <a:t>cualquier</a:t>
            </a:r>
            <a:r>
              <a:rPr lang="en-US" sz="2000" dirty="0"/>
              <a:t> </a:t>
            </a:r>
            <a:r>
              <a:rPr lang="en-US" sz="2000" dirty="0" err="1"/>
              <a:t>sistema</a:t>
            </a:r>
            <a:r>
              <a:rPr lang="en-US" sz="2000" dirty="0"/>
              <a:t> </a:t>
            </a:r>
            <a:r>
              <a:rPr lang="en-US" sz="2000" dirty="0" err="1"/>
              <a:t>basado</a:t>
            </a:r>
            <a:r>
              <a:rPr lang="en-US" sz="2000" dirty="0"/>
              <a:t> </a:t>
            </a:r>
            <a:r>
              <a:rPr lang="en-US" sz="2000" dirty="0" err="1"/>
              <a:t>en</a:t>
            </a:r>
            <a:r>
              <a:rPr lang="en-US" sz="2000" dirty="0"/>
              <a:t> Linux, </a:t>
            </a:r>
            <a:r>
              <a:rPr lang="en-US" sz="2000" dirty="0" err="1"/>
              <a:t>incluidos</a:t>
            </a:r>
            <a:r>
              <a:rPr lang="en-US" sz="2000" dirty="0"/>
              <a:t> </a:t>
            </a:r>
            <a:r>
              <a:rPr lang="en-US" sz="2000" dirty="0" err="1"/>
              <a:t>servidores</a:t>
            </a:r>
            <a:r>
              <a:rPr lang="en-US" sz="2000" dirty="0"/>
              <a:t> y </a:t>
            </a:r>
            <a:r>
              <a:rPr lang="en-US" sz="2000" dirty="0" err="1"/>
              <a:t>enrutadores</a:t>
            </a:r>
            <a:r>
              <a:rPr lang="en-US" sz="2000" dirty="0"/>
              <a:t> de </a:t>
            </a:r>
            <a:r>
              <a:rPr lang="en-US" sz="2000" dirty="0" err="1"/>
              <a:t>caja</a:t>
            </a:r>
            <a:r>
              <a:rPr lang="en-US" sz="2000" dirty="0"/>
              <a:t> </a:t>
            </a:r>
            <a:r>
              <a:rPr lang="en-US" sz="2000" dirty="0" err="1"/>
              <a:t>blanca</a:t>
            </a:r>
            <a:r>
              <a:rPr lang="en-US" sz="2000" dirty="0"/>
              <a:t>, para </a:t>
            </a:r>
            <a:r>
              <a:rPr lang="en-US" sz="2000" dirty="0" err="1"/>
              <a:t>controlar</a:t>
            </a:r>
            <a:r>
              <a:rPr lang="en-US" sz="2000" dirty="0"/>
              <a:t> los </a:t>
            </a:r>
            <a:r>
              <a:rPr lang="en-US" sz="2000" dirty="0" err="1"/>
              <a:t>protocolos</a:t>
            </a:r>
            <a:r>
              <a:rPr lang="en-US" sz="2000" dirty="0"/>
              <a:t> de </a:t>
            </a:r>
            <a:r>
              <a:rPr lang="en-US" sz="2000" dirty="0" err="1"/>
              <a:t>enrutamiento</a:t>
            </a:r>
            <a:r>
              <a:rPr lang="en-US" sz="2000" dirty="0"/>
              <a:t> </a:t>
            </a:r>
            <a:r>
              <a:rPr lang="en-US" sz="2000" dirty="0" err="1"/>
              <a:t>en</a:t>
            </a:r>
            <a:r>
              <a:rPr lang="en-US" sz="2000" dirty="0"/>
              <a:t> </a:t>
            </a:r>
            <a:r>
              <a:rPr lang="en-US" sz="2000" dirty="0" err="1"/>
              <a:t>esos</a:t>
            </a:r>
            <a:r>
              <a:rPr lang="en-US" sz="2000" dirty="0"/>
              <a:t> </a:t>
            </a:r>
            <a:r>
              <a:rPr lang="en-US" sz="2000" dirty="0" err="1"/>
              <a:t>dispositivos</a:t>
            </a:r>
            <a:r>
              <a:rPr lang="en-US" sz="2000" dirty="0"/>
              <a:t>.</a:t>
            </a:r>
          </a:p>
        </p:txBody>
      </p:sp>
      <p:pic>
        <p:nvPicPr>
          <p:cNvPr id="10" name="Picture 9">
            <a:extLst>
              <a:ext uri="{FF2B5EF4-FFF2-40B4-BE49-F238E27FC236}">
                <a16:creationId xmlns:a16="http://schemas.microsoft.com/office/drawing/2014/main" id="{4A68D48E-5270-4F54-9441-562CE4749693}"/>
              </a:ext>
            </a:extLst>
          </p:cNvPr>
          <p:cNvPicPr>
            <a:picLocks noChangeAspect="1"/>
          </p:cNvPicPr>
          <p:nvPr/>
        </p:nvPicPr>
        <p:blipFill>
          <a:blip r:embed="rId3"/>
          <a:stretch>
            <a:fillRect/>
          </a:stretch>
        </p:blipFill>
        <p:spPr>
          <a:xfrm>
            <a:off x="568036" y="2226347"/>
            <a:ext cx="1753846" cy="1456824"/>
          </a:xfrm>
          <a:prstGeom prst="rect">
            <a:avLst/>
          </a:prstGeom>
        </p:spPr>
      </p:pic>
      <p:pic>
        <p:nvPicPr>
          <p:cNvPr id="12" name="Picture 11">
            <a:extLst>
              <a:ext uri="{FF2B5EF4-FFF2-40B4-BE49-F238E27FC236}">
                <a16:creationId xmlns:a16="http://schemas.microsoft.com/office/drawing/2014/main" id="{67AD4986-78C5-447B-B328-F544BA7F9FAC}"/>
              </a:ext>
            </a:extLst>
          </p:cNvPr>
          <p:cNvPicPr>
            <a:picLocks noChangeAspect="1"/>
          </p:cNvPicPr>
          <p:nvPr/>
        </p:nvPicPr>
        <p:blipFill>
          <a:blip r:embed="rId4"/>
          <a:stretch>
            <a:fillRect/>
          </a:stretch>
        </p:blipFill>
        <p:spPr>
          <a:xfrm>
            <a:off x="568036" y="4543298"/>
            <a:ext cx="1587648" cy="1203966"/>
          </a:xfrm>
          <a:prstGeom prst="rect">
            <a:avLst/>
          </a:prstGeom>
        </p:spPr>
      </p:pic>
    </p:spTree>
    <p:extLst>
      <p:ext uri="{BB962C8B-B14F-4D97-AF65-F5344CB8AC3E}">
        <p14:creationId xmlns:p14="http://schemas.microsoft.com/office/powerpoint/2010/main" val="16219592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s-GT" dirty="0"/>
              <a:t>Productos SDN Juniper</a:t>
            </a:r>
          </a:p>
          <a:p>
            <a:pPr lvl="1"/>
            <a:r>
              <a:rPr lang="es-GT" dirty="0" err="1"/>
              <a:t>Contrail</a:t>
            </a:r>
            <a:r>
              <a:rPr lang="es-GT" dirty="0"/>
              <a:t> es un software de gestión y control habilitado para SDN, para una entrega simplificada de servicios.</a:t>
            </a: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91FF9922-1520-4886-9D16-0212C8248438}"/>
              </a:ext>
            </a:extLst>
          </p:cNvPr>
          <p:cNvPicPr>
            <a:picLocks noChangeAspect="1"/>
          </p:cNvPicPr>
          <p:nvPr/>
        </p:nvPicPr>
        <p:blipFill>
          <a:blip r:embed="rId3"/>
          <a:stretch>
            <a:fillRect/>
          </a:stretch>
        </p:blipFill>
        <p:spPr>
          <a:xfrm>
            <a:off x="942153" y="2813015"/>
            <a:ext cx="1413159" cy="1554480"/>
          </a:xfrm>
          <a:prstGeom prst="rect">
            <a:avLst/>
          </a:prstGeom>
        </p:spPr>
      </p:pic>
      <p:pic>
        <p:nvPicPr>
          <p:cNvPr id="8" name="Picture 7">
            <a:extLst>
              <a:ext uri="{FF2B5EF4-FFF2-40B4-BE49-F238E27FC236}">
                <a16:creationId xmlns:a16="http://schemas.microsoft.com/office/drawing/2014/main" id="{09E54518-2733-4E66-BC5F-3D4FFEB9458D}"/>
              </a:ext>
            </a:extLst>
          </p:cNvPr>
          <p:cNvPicPr>
            <a:picLocks noChangeAspect="1"/>
          </p:cNvPicPr>
          <p:nvPr/>
        </p:nvPicPr>
        <p:blipFill>
          <a:blip r:embed="rId4"/>
          <a:stretch>
            <a:fillRect/>
          </a:stretch>
        </p:blipFill>
        <p:spPr>
          <a:xfrm>
            <a:off x="930772" y="4714540"/>
            <a:ext cx="1435922" cy="1554480"/>
          </a:xfrm>
          <a:prstGeom prst="rect">
            <a:avLst/>
          </a:prstGeom>
        </p:spPr>
      </p:pic>
      <p:sp>
        <p:nvSpPr>
          <p:cNvPr id="10" name="TextBox 9">
            <a:extLst>
              <a:ext uri="{FF2B5EF4-FFF2-40B4-BE49-F238E27FC236}">
                <a16:creationId xmlns:a16="http://schemas.microsoft.com/office/drawing/2014/main" id="{F4809739-3368-4479-B8B8-B46B3FAC4807}"/>
              </a:ext>
            </a:extLst>
          </p:cNvPr>
          <p:cNvSpPr txBox="1"/>
          <p:nvPr/>
        </p:nvSpPr>
        <p:spPr>
          <a:xfrm>
            <a:off x="3051464" y="3080224"/>
            <a:ext cx="7824354" cy="92333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dirty="0" err="1"/>
              <a:t>Contrail</a:t>
            </a:r>
            <a:r>
              <a:rPr lang="es-ES" dirty="0"/>
              <a:t> Cloud es una plataforma de nube avanzada de telecomunicaciones diseñada para ayudar a los proveedores de servicios a diseñar, implementar y operar infraestructuras de red más ágiles y automatizadas.</a:t>
            </a:r>
          </a:p>
        </p:txBody>
      </p:sp>
      <p:sp>
        <p:nvSpPr>
          <p:cNvPr id="12" name="TextBox 11">
            <a:extLst>
              <a:ext uri="{FF2B5EF4-FFF2-40B4-BE49-F238E27FC236}">
                <a16:creationId xmlns:a16="http://schemas.microsoft.com/office/drawing/2014/main" id="{7FC7582C-2F26-45C2-A4DF-A1DDC5599540}"/>
              </a:ext>
            </a:extLst>
          </p:cNvPr>
          <p:cNvSpPr txBox="1"/>
          <p:nvPr/>
        </p:nvSpPr>
        <p:spPr>
          <a:xfrm>
            <a:off x="3051464" y="4794228"/>
            <a:ext cx="7824353" cy="92333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dirty="0" err="1"/>
              <a:t>Contrail</a:t>
            </a:r>
            <a:r>
              <a:rPr lang="es-ES" dirty="0"/>
              <a:t> </a:t>
            </a:r>
            <a:r>
              <a:rPr lang="es-ES" dirty="0" err="1"/>
              <a:t>Networking</a:t>
            </a:r>
            <a:r>
              <a:rPr lang="es-ES" dirty="0"/>
              <a:t> proporciona política y control de redes de extremo a extremo para cualquier nube, cualquier carga de trabajo y cualquier implementación, desde una única interfaz de usuario.</a:t>
            </a:r>
            <a:endParaRPr lang="en-US" dirty="0"/>
          </a:p>
        </p:txBody>
      </p:sp>
    </p:spTree>
    <p:extLst>
      <p:ext uri="{BB962C8B-B14F-4D97-AF65-F5344CB8AC3E}">
        <p14:creationId xmlns:p14="http://schemas.microsoft.com/office/powerpoint/2010/main" val="98360227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s-GT" dirty="0"/>
              <a:t>Productos SDN Juniper</a:t>
            </a:r>
          </a:p>
          <a:p>
            <a:pPr lvl="1"/>
            <a:r>
              <a:rPr lang="es-GT" dirty="0" err="1"/>
              <a:t>Contrail</a:t>
            </a:r>
            <a:r>
              <a:rPr lang="es-GT" dirty="0"/>
              <a:t> es un software de gestión y control habilitado para SDN, para una entrega simplificada de servicios.</a:t>
            </a: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sp>
        <p:nvSpPr>
          <p:cNvPr id="10" name="TextBox 9">
            <a:extLst>
              <a:ext uri="{FF2B5EF4-FFF2-40B4-BE49-F238E27FC236}">
                <a16:creationId xmlns:a16="http://schemas.microsoft.com/office/drawing/2014/main" id="{F4809739-3368-4479-B8B8-B46B3FAC4807}"/>
              </a:ext>
            </a:extLst>
          </p:cNvPr>
          <p:cNvSpPr txBox="1"/>
          <p:nvPr/>
        </p:nvSpPr>
        <p:spPr>
          <a:xfrm>
            <a:off x="3051464" y="3204915"/>
            <a:ext cx="7824354" cy="92333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dirty="0"/>
              <a:t>Diseña, protege, automatiza y ejecuta todo el ciclo de vida del servicio en los firewalls de próxima generación de la serie SRX y las plataformas de servicios de red de la serie NFX.</a:t>
            </a:r>
          </a:p>
        </p:txBody>
      </p:sp>
      <p:pic>
        <p:nvPicPr>
          <p:cNvPr id="7" name="Picture 6">
            <a:extLst>
              <a:ext uri="{FF2B5EF4-FFF2-40B4-BE49-F238E27FC236}">
                <a16:creationId xmlns:a16="http://schemas.microsoft.com/office/drawing/2014/main" id="{C8EE3823-944A-49F9-9EC8-6B8D90D132F6}"/>
              </a:ext>
            </a:extLst>
          </p:cNvPr>
          <p:cNvPicPr>
            <a:picLocks noChangeAspect="1"/>
          </p:cNvPicPr>
          <p:nvPr/>
        </p:nvPicPr>
        <p:blipFill>
          <a:blip r:embed="rId3"/>
          <a:stretch>
            <a:fillRect/>
          </a:stretch>
        </p:blipFill>
        <p:spPr>
          <a:xfrm>
            <a:off x="830905" y="3079814"/>
            <a:ext cx="1357741" cy="1687660"/>
          </a:xfrm>
          <a:prstGeom prst="rect">
            <a:avLst/>
          </a:prstGeom>
        </p:spPr>
      </p:pic>
      <p:sp>
        <p:nvSpPr>
          <p:cNvPr id="13" name="TextBox 12">
            <a:extLst>
              <a:ext uri="{FF2B5EF4-FFF2-40B4-BE49-F238E27FC236}">
                <a16:creationId xmlns:a16="http://schemas.microsoft.com/office/drawing/2014/main" id="{D3F61E96-3D09-4628-BC14-5916472AA2EC}"/>
              </a:ext>
            </a:extLst>
          </p:cNvPr>
          <p:cNvSpPr txBox="1"/>
          <p:nvPr/>
        </p:nvSpPr>
        <p:spPr>
          <a:xfrm>
            <a:off x="1693717" y="5269270"/>
            <a:ext cx="9473045" cy="923330"/>
          </a:xfrm>
          <a:prstGeom prst="rect">
            <a:avLst/>
          </a:prstGeom>
          <a:solidFill>
            <a:srgbClr val="0097A4"/>
          </a:solidFill>
          <a:ln>
            <a:solidFill>
              <a:schemeClr val="bg1"/>
            </a:solidFill>
          </a:ln>
        </p:spPr>
        <p:txBody>
          <a:bodyPr wrap="square">
            <a:spAutoFit/>
          </a:bodyPr>
          <a:lstStyle/>
          <a:p>
            <a:r>
              <a:rPr lang="es-ES" dirty="0">
                <a:solidFill>
                  <a:schemeClr val="bg1"/>
                </a:solidFill>
              </a:rPr>
              <a:t>Para obtener más información sobre los productos SDN de Juniper, consulte el sitio web de productos y servicios de Juniper. Puede acceder al sitio web desde el documento Enlaces de referencia.</a:t>
            </a:r>
            <a:endParaRPr lang="en-US" dirty="0">
              <a:solidFill>
                <a:schemeClr val="bg1"/>
              </a:solidFill>
            </a:endParaRPr>
          </a:p>
        </p:txBody>
      </p:sp>
    </p:spTree>
    <p:extLst>
      <p:ext uri="{BB962C8B-B14F-4D97-AF65-F5344CB8AC3E}">
        <p14:creationId xmlns:p14="http://schemas.microsoft.com/office/powerpoint/2010/main" val="260881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s-GT" dirty="0"/>
              <a:t>Plataforma de Administración de Red Juniper</a:t>
            </a: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837940C4-F85D-41AD-8A9A-E857DC573C8B}"/>
              </a:ext>
            </a:extLst>
          </p:cNvPr>
          <p:cNvPicPr>
            <a:picLocks noChangeAspect="1"/>
          </p:cNvPicPr>
          <p:nvPr/>
        </p:nvPicPr>
        <p:blipFill rotWithShape="1">
          <a:blip r:embed="rId3"/>
          <a:srcRect b="2833"/>
          <a:stretch/>
        </p:blipFill>
        <p:spPr>
          <a:xfrm>
            <a:off x="453364" y="1878983"/>
            <a:ext cx="10825714" cy="3510435"/>
          </a:xfrm>
          <a:prstGeom prst="rect">
            <a:avLst/>
          </a:prstGeom>
        </p:spPr>
      </p:pic>
      <p:sp>
        <p:nvSpPr>
          <p:cNvPr id="8" name="TextBox 7">
            <a:extLst>
              <a:ext uri="{FF2B5EF4-FFF2-40B4-BE49-F238E27FC236}">
                <a16:creationId xmlns:a16="http://schemas.microsoft.com/office/drawing/2014/main" id="{26B1F3CA-842D-44CF-BAAE-25C863F57769}"/>
              </a:ext>
            </a:extLst>
          </p:cNvPr>
          <p:cNvSpPr txBox="1"/>
          <p:nvPr/>
        </p:nvSpPr>
        <p:spPr>
          <a:xfrm>
            <a:off x="5711537" y="2004399"/>
            <a:ext cx="5288972" cy="584775"/>
          </a:xfrm>
          <a:prstGeom prst="rect">
            <a:avLst/>
          </a:prstGeom>
          <a:solidFill>
            <a:schemeClr val="bg1"/>
          </a:solidFill>
        </p:spPr>
        <p:txBody>
          <a:bodyPr wrap="square">
            <a:spAutoFit/>
          </a:bodyPr>
          <a:lstStyle/>
          <a:p>
            <a:r>
              <a:rPr lang="es-ES" sz="1600" dirty="0"/>
              <a:t>Simplifica y automatiza la administración de los dispositivos de enrutamiento, conmutación y seguridad de Juniper.</a:t>
            </a:r>
          </a:p>
        </p:txBody>
      </p:sp>
      <p:sp>
        <p:nvSpPr>
          <p:cNvPr id="9" name="TextBox 8">
            <a:extLst>
              <a:ext uri="{FF2B5EF4-FFF2-40B4-BE49-F238E27FC236}">
                <a16:creationId xmlns:a16="http://schemas.microsoft.com/office/drawing/2014/main" id="{DF23ACF7-EF92-43B4-BD38-4123D64F8D51}"/>
              </a:ext>
            </a:extLst>
          </p:cNvPr>
          <p:cNvSpPr txBox="1"/>
          <p:nvPr/>
        </p:nvSpPr>
        <p:spPr>
          <a:xfrm>
            <a:off x="5737720" y="2753231"/>
            <a:ext cx="5236606" cy="584775"/>
          </a:xfrm>
          <a:prstGeom prst="rect">
            <a:avLst/>
          </a:prstGeom>
          <a:solidFill>
            <a:schemeClr val="bg1"/>
          </a:solidFill>
        </p:spPr>
        <p:txBody>
          <a:bodyPr wrap="square">
            <a:spAutoFit/>
          </a:bodyPr>
          <a:lstStyle/>
          <a:p>
            <a:r>
              <a:rPr lang="es-ES" sz="1600" dirty="0"/>
              <a:t>Provisiona nuevos servicios y optimiza el flujo de trabajo de las tareas a través de miles de dispositivos Juniper</a:t>
            </a:r>
          </a:p>
        </p:txBody>
      </p:sp>
      <p:sp>
        <p:nvSpPr>
          <p:cNvPr id="11" name="TextBox 10">
            <a:extLst>
              <a:ext uri="{FF2B5EF4-FFF2-40B4-BE49-F238E27FC236}">
                <a16:creationId xmlns:a16="http://schemas.microsoft.com/office/drawing/2014/main" id="{5D08A498-D299-4165-87F7-4D30A36F4831}"/>
              </a:ext>
            </a:extLst>
          </p:cNvPr>
          <p:cNvSpPr txBox="1"/>
          <p:nvPr/>
        </p:nvSpPr>
        <p:spPr>
          <a:xfrm>
            <a:off x="2632364" y="3930273"/>
            <a:ext cx="8646714" cy="1077218"/>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171450" indent="-171450">
              <a:buFont typeface="Arial" panose="020B0604020202020204" pitchFamily="34" charset="0"/>
              <a:buChar char="•"/>
            </a:pPr>
            <a:r>
              <a:rPr lang="es-ES" sz="1600" dirty="0"/>
              <a:t>Portal de administración basado en la nube diseñado para abstraer, simplificar y ocultar la complejidad de la red a los clientes de sucursales y campus. </a:t>
            </a:r>
          </a:p>
          <a:p>
            <a:pPr marL="171450" indent="-171450">
              <a:buFont typeface="Arial" panose="020B0604020202020204" pitchFamily="34" charset="0"/>
              <a:buChar char="•"/>
            </a:pPr>
            <a:r>
              <a:rPr lang="es-ES" sz="1600" dirty="0"/>
              <a:t>Facilita la administración y los costos de la red al eliminar los ciclos de mantenimiento de software y la infraestructura de administración de red dedicada. </a:t>
            </a:r>
            <a:endParaRPr lang="es-ES" sz="2400" dirty="0"/>
          </a:p>
        </p:txBody>
      </p:sp>
    </p:spTree>
    <p:extLst>
      <p:ext uri="{BB962C8B-B14F-4D97-AF65-F5344CB8AC3E}">
        <p14:creationId xmlns:p14="http://schemas.microsoft.com/office/powerpoint/2010/main" val="1130974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30D22-5081-4DE8-A710-E64F371C4EAC}"/>
              </a:ext>
            </a:extLst>
          </p:cNvPr>
          <p:cNvSpPr>
            <a:spLocks noGrp="1"/>
          </p:cNvSpPr>
          <p:nvPr>
            <p:ph type="title"/>
          </p:nvPr>
        </p:nvSpPr>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7DCD1372-1698-4C05-97BE-9CD71156398F}"/>
              </a:ext>
            </a:extLst>
          </p:cNvPr>
          <p:cNvSpPr>
            <a:spLocks noGrp="1"/>
          </p:cNvSpPr>
          <p:nvPr>
            <p:ph idx="1"/>
          </p:nvPr>
        </p:nvSpPr>
        <p:spPr>
          <a:xfrm>
            <a:off x="453364" y="1366220"/>
            <a:ext cx="7699551" cy="1862755"/>
          </a:xfrm>
        </p:spPr>
        <p:txBody>
          <a:bodyPr vert="horz" lIns="91440" tIns="45720" rIns="91440" bIns="45720" rtlCol="0" anchor="t">
            <a:normAutofit/>
          </a:bodyPr>
          <a:lstStyle/>
          <a:p>
            <a:r>
              <a:rPr lang="es-ES" dirty="0"/>
              <a:t>Arquitectura de Software Modular</a:t>
            </a:r>
          </a:p>
          <a:p>
            <a:pPr lvl="1"/>
            <a:r>
              <a:rPr lang="es-ES" dirty="0"/>
              <a:t>La arquitectura modular de Junos OS proporciona un software altamente escalable que sigue el ritmo de los requisitos en evolución.</a:t>
            </a:r>
          </a:p>
        </p:txBody>
      </p:sp>
      <p:sp>
        <p:nvSpPr>
          <p:cNvPr id="11" name="Content Placeholder 10">
            <a:extLst>
              <a:ext uri="{FF2B5EF4-FFF2-40B4-BE49-F238E27FC236}">
                <a16:creationId xmlns:a16="http://schemas.microsoft.com/office/drawing/2014/main" id="{936AAD89-02E2-47BA-8AF3-D48D507302E4}"/>
              </a:ext>
            </a:extLst>
          </p:cNvPr>
          <p:cNvSpPr>
            <a:spLocks noGrp="1"/>
          </p:cNvSpPr>
          <p:nvPr>
            <p:ph sz="quarter" idx="13"/>
          </p:nvPr>
        </p:nvSpPr>
        <p:spPr/>
        <p:txBody>
          <a:bodyPr/>
          <a:lstStyle/>
          <a:p>
            <a:r>
              <a:rPr lang="es-ES" dirty="0"/>
              <a:t>02: Fundamentos de Junos OS</a:t>
            </a:r>
            <a:endParaRPr lang="en-US" dirty="0"/>
          </a:p>
        </p:txBody>
      </p:sp>
      <p:pic>
        <p:nvPicPr>
          <p:cNvPr id="14" name="Picture 13">
            <a:extLst>
              <a:ext uri="{FF2B5EF4-FFF2-40B4-BE49-F238E27FC236}">
                <a16:creationId xmlns:a16="http://schemas.microsoft.com/office/drawing/2014/main" id="{568F1EAD-AC1F-42ED-8C4D-6736E1DB31E4}"/>
              </a:ext>
            </a:extLst>
          </p:cNvPr>
          <p:cNvPicPr>
            <a:picLocks noChangeAspect="1"/>
          </p:cNvPicPr>
          <p:nvPr/>
        </p:nvPicPr>
        <p:blipFill>
          <a:blip r:embed="rId3"/>
          <a:stretch>
            <a:fillRect/>
          </a:stretch>
        </p:blipFill>
        <p:spPr>
          <a:xfrm>
            <a:off x="8361710" y="2595472"/>
            <a:ext cx="2847631" cy="2491678"/>
          </a:xfrm>
          <a:prstGeom prst="rect">
            <a:avLst/>
          </a:prstGeom>
        </p:spPr>
      </p:pic>
      <p:pic>
        <p:nvPicPr>
          <p:cNvPr id="5" name="Picture 4">
            <a:extLst>
              <a:ext uri="{FF2B5EF4-FFF2-40B4-BE49-F238E27FC236}">
                <a16:creationId xmlns:a16="http://schemas.microsoft.com/office/drawing/2014/main" id="{F7B88F69-3DAE-4330-932F-A11DFD473AC5}"/>
              </a:ext>
            </a:extLst>
          </p:cNvPr>
          <p:cNvPicPr>
            <a:picLocks noChangeAspect="1"/>
          </p:cNvPicPr>
          <p:nvPr/>
        </p:nvPicPr>
        <p:blipFill>
          <a:blip r:embed="rId4"/>
          <a:stretch>
            <a:fillRect/>
          </a:stretch>
        </p:blipFill>
        <p:spPr>
          <a:xfrm>
            <a:off x="-298315" y="1761325"/>
            <a:ext cx="13638858" cy="3730455"/>
          </a:xfrm>
          <a:prstGeom prst="rect">
            <a:avLst/>
          </a:prstGeom>
        </p:spPr>
      </p:pic>
      <p:sp>
        <p:nvSpPr>
          <p:cNvPr id="16" name="TextBox 15">
            <a:extLst>
              <a:ext uri="{FF2B5EF4-FFF2-40B4-BE49-F238E27FC236}">
                <a16:creationId xmlns:a16="http://schemas.microsoft.com/office/drawing/2014/main" id="{F660810E-4FBB-43CC-AAAA-D05233508B5F}"/>
              </a:ext>
            </a:extLst>
          </p:cNvPr>
          <p:cNvSpPr txBox="1"/>
          <p:nvPr/>
        </p:nvSpPr>
        <p:spPr>
          <a:xfrm>
            <a:off x="702396" y="5829300"/>
            <a:ext cx="10856191" cy="646331"/>
          </a:xfrm>
          <a:prstGeom prst="rect">
            <a:avLst/>
          </a:prstGeom>
          <a:solidFill>
            <a:srgbClr val="0097A4"/>
          </a:solidFill>
          <a:ln>
            <a:noFill/>
          </a:ln>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s-ES" dirty="0">
                <a:solidFill>
                  <a:schemeClr val="bg1"/>
                </a:solidFill>
              </a:rPr>
              <a:t>Para obtener una breve descripción general de los procesos principales de Junos OS, consulte el documento proporcionado en la sección </a:t>
            </a:r>
            <a:r>
              <a:rPr lang="es-ES" dirty="0">
                <a:solidFill>
                  <a:schemeClr val="bg1"/>
                </a:solidFill>
                <a:hlinkClick r:id="rId5"/>
              </a:rPr>
              <a:t>Recursos</a:t>
            </a:r>
            <a:r>
              <a:rPr lang="es-ES" dirty="0">
                <a:solidFill>
                  <a:schemeClr val="bg1"/>
                </a:solidFill>
              </a:rPr>
              <a:t>.</a:t>
            </a:r>
            <a:endParaRPr lang="en-US" dirty="0">
              <a:solidFill>
                <a:schemeClr val="bg1"/>
              </a:solidFill>
            </a:endParaRPr>
          </a:p>
        </p:txBody>
      </p:sp>
    </p:spTree>
    <p:extLst>
      <p:ext uri="{BB962C8B-B14F-4D97-AF65-F5344CB8AC3E}">
        <p14:creationId xmlns:p14="http://schemas.microsoft.com/office/powerpoint/2010/main" val="290800834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a:xfrm>
            <a:off x="453364" y="1366220"/>
            <a:ext cx="11285272" cy="2870232"/>
          </a:xfrm>
        </p:spPr>
        <p:txBody>
          <a:bodyPr>
            <a:normAutofit lnSpcReduction="10000"/>
          </a:bodyPr>
          <a:lstStyle/>
          <a:p>
            <a:r>
              <a:rPr lang="es-GT" dirty="0"/>
              <a:t>Portafolio de Automatización de Juniper</a:t>
            </a:r>
          </a:p>
          <a:p>
            <a:pPr lvl="1"/>
            <a:r>
              <a:rPr lang="es-ES" dirty="0"/>
              <a:t>Juniper </a:t>
            </a:r>
            <a:r>
              <a:rPr lang="es-ES" dirty="0" err="1"/>
              <a:t>Paragon</a:t>
            </a:r>
            <a:r>
              <a:rPr lang="es-ES" dirty="0"/>
              <a:t> </a:t>
            </a:r>
            <a:r>
              <a:rPr lang="es-ES" dirty="0" err="1"/>
              <a:t>Automation</a:t>
            </a:r>
            <a:r>
              <a:rPr lang="es-ES" dirty="0"/>
              <a:t> es una cartera modular de aplicaciones de software nativas de la nube que ofrecen automatización de ciclo cerrado en los entornos 5G y </a:t>
            </a:r>
            <a:r>
              <a:rPr lang="es-ES" dirty="0" err="1"/>
              <a:t>multinube</a:t>
            </a:r>
            <a:r>
              <a:rPr lang="es-ES" dirty="0"/>
              <a:t> más exigentes</a:t>
            </a:r>
          </a:p>
          <a:p>
            <a:pPr lvl="1"/>
            <a:r>
              <a:rPr lang="es-ES" dirty="0"/>
              <a:t>Elimine tareas y procesos manuales, lo que permite a los equipos de operaciones trabajar de forma más rápida, eficiente y precisa.</a:t>
            </a:r>
          </a:p>
          <a:p>
            <a:pPr lvl="1"/>
            <a:r>
              <a:rPr lang="es-ES" dirty="0"/>
              <a:t>Proteja a los clientes y las empresas midiendo la calidad real del servicio en el plano de datos</a:t>
            </a: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3C70D161-F95D-4562-AD01-EF7D13A7E22A}"/>
              </a:ext>
            </a:extLst>
          </p:cNvPr>
          <p:cNvPicPr>
            <a:picLocks noChangeAspect="1"/>
          </p:cNvPicPr>
          <p:nvPr/>
        </p:nvPicPr>
        <p:blipFill>
          <a:blip r:embed="rId3"/>
          <a:stretch>
            <a:fillRect/>
          </a:stretch>
        </p:blipFill>
        <p:spPr>
          <a:xfrm>
            <a:off x="1797563" y="4111761"/>
            <a:ext cx="8596874" cy="2238239"/>
          </a:xfrm>
          <a:prstGeom prst="rect">
            <a:avLst/>
          </a:prstGeom>
        </p:spPr>
      </p:pic>
    </p:spTree>
    <p:extLst>
      <p:ext uri="{BB962C8B-B14F-4D97-AF65-F5344CB8AC3E}">
        <p14:creationId xmlns:p14="http://schemas.microsoft.com/office/powerpoint/2010/main" val="1285443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a:xfrm>
            <a:off x="453364" y="1366220"/>
            <a:ext cx="11285272" cy="2870232"/>
          </a:xfrm>
        </p:spPr>
        <p:txBody>
          <a:bodyPr>
            <a:normAutofit/>
          </a:bodyPr>
          <a:lstStyle/>
          <a:p>
            <a:r>
              <a:rPr lang="es-GT" dirty="0"/>
              <a:t>Portafolio de Automatización de Juniper</a:t>
            </a:r>
          </a:p>
          <a:p>
            <a:pPr marL="0" lvl="1" indent="0">
              <a:buNone/>
            </a:pPr>
            <a:r>
              <a:rPr lang="es-ES" dirty="0"/>
              <a:t>La suite de Juniper </a:t>
            </a:r>
            <a:r>
              <a:rPr lang="es-ES" dirty="0" err="1"/>
              <a:t>Paragon</a:t>
            </a:r>
            <a:r>
              <a:rPr lang="es-ES" dirty="0"/>
              <a:t> </a:t>
            </a:r>
            <a:r>
              <a:rPr lang="es-ES" dirty="0" err="1"/>
              <a:t>Automation</a:t>
            </a:r>
            <a:r>
              <a:rPr lang="es-ES" dirty="0"/>
              <a:t> incluye los siguiente:</a:t>
            </a:r>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pic>
        <p:nvPicPr>
          <p:cNvPr id="7" name="Picture 6">
            <a:extLst>
              <a:ext uri="{FF2B5EF4-FFF2-40B4-BE49-F238E27FC236}">
                <a16:creationId xmlns:a16="http://schemas.microsoft.com/office/drawing/2014/main" id="{7A2184CC-ACFF-43EA-8F02-A0AE50AB79D1}"/>
              </a:ext>
            </a:extLst>
          </p:cNvPr>
          <p:cNvPicPr>
            <a:picLocks noChangeAspect="1"/>
          </p:cNvPicPr>
          <p:nvPr/>
        </p:nvPicPr>
        <p:blipFill>
          <a:blip r:embed="rId3"/>
          <a:stretch>
            <a:fillRect/>
          </a:stretch>
        </p:blipFill>
        <p:spPr>
          <a:xfrm>
            <a:off x="1274577" y="2449886"/>
            <a:ext cx="1461958" cy="1609496"/>
          </a:xfrm>
          <a:prstGeom prst="rect">
            <a:avLst/>
          </a:prstGeom>
        </p:spPr>
      </p:pic>
      <p:pic>
        <p:nvPicPr>
          <p:cNvPr id="9" name="Picture 8">
            <a:extLst>
              <a:ext uri="{FF2B5EF4-FFF2-40B4-BE49-F238E27FC236}">
                <a16:creationId xmlns:a16="http://schemas.microsoft.com/office/drawing/2014/main" id="{0CDD0124-643F-4F89-B268-D02BF05AEFB2}"/>
              </a:ext>
            </a:extLst>
          </p:cNvPr>
          <p:cNvPicPr>
            <a:picLocks noChangeAspect="1"/>
          </p:cNvPicPr>
          <p:nvPr/>
        </p:nvPicPr>
        <p:blipFill>
          <a:blip r:embed="rId4"/>
          <a:stretch>
            <a:fillRect/>
          </a:stretch>
        </p:blipFill>
        <p:spPr>
          <a:xfrm>
            <a:off x="1174161" y="4487812"/>
            <a:ext cx="1562374" cy="1877715"/>
          </a:xfrm>
          <a:prstGeom prst="rect">
            <a:avLst/>
          </a:prstGeom>
        </p:spPr>
      </p:pic>
      <p:sp>
        <p:nvSpPr>
          <p:cNvPr id="13" name="TextBox 12">
            <a:extLst>
              <a:ext uri="{FF2B5EF4-FFF2-40B4-BE49-F238E27FC236}">
                <a16:creationId xmlns:a16="http://schemas.microsoft.com/office/drawing/2014/main" id="{2D897164-B71F-419B-AD8A-9139B51863E2}"/>
              </a:ext>
            </a:extLst>
          </p:cNvPr>
          <p:cNvSpPr txBox="1"/>
          <p:nvPr/>
        </p:nvSpPr>
        <p:spPr>
          <a:xfrm>
            <a:off x="3314700" y="2449886"/>
            <a:ext cx="8115299" cy="92333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err="1"/>
              <a:t>Herramienta</a:t>
            </a:r>
            <a:r>
              <a:rPr lang="en-US" dirty="0"/>
              <a:t> de </a:t>
            </a:r>
            <a:r>
              <a:rPr lang="en-US" dirty="0" err="1"/>
              <a:t>simulación</a:t>
            </a:r>
            <a:r>
              <a:rPr lang="en-US" dirty="0"/>
              <a:t> y </a:t>
            </a:r>
            <a:r>
              <a:rPr lang="en-US" dirty="0" err="1"/>
              <a:t>planificación</a:t>
            </a:r>
            <a:r>
              <a:rPr lang="en-US" dirty="0"/>
              <a:t> de red que </a:t>
            </a:r>
            <a:r>
              <a:rPr lang="en-US" dirty="0" err="1"/>
              <a:t>proporciona</a:t>
            </a:r>
            <a:r>
              <a:rPr lang="en-US" dirty="0"/>
              <a:t> vistas </a:t>
            </a:r>
            <a:r>
              <a:rPr lang="en-US" dirty="0" err="1"/>
              <a:t>detalladas</a:t>
            </a:r>
            <a:r>
              <a:rPr lang="en-US" dirty="0"/>
              <a:t> de la red, </a:t>
            </a:r>
            <a:r>
              <a:rPr lang="en-US" dirty="0" err="1"/>
              <a:t>auditorías</a:t>
            </a:r>
            <a:r>
              <a:rPr lang="en-US" dirty="0"/>
              <a:t> de </a:t>
            </a:r>
            <a:r>
              <a:rPr lang="en-US" dirty="0" err="1"/>
              <a:t>estado</a:t>
            </a:r>
            <a:r>
              <a:rPr lang="en-US" dirty="0"/>
              <a:t> y </a:t>
            </a:r>
            <a:r>
              <a:rPr lang="en-US" dirty="0" err="1"/>
              <a:t>planificación</a:t>
            </a:r>
            <a:r>
              <a:rPr lang="en-US" dirty="0"/>
              <a:t> de </a:t>
            </a:r>
            <a:r>
              <a:rPr lang="en-US" dirty="0" err="1"/>
              <a:t>escenarios</a:t>
            </a:r>
            <a:r>
              <a:rPr lang="en-US" dirty="0"/>
              <a:t>, sin </a:t>
            </a:r>
            <a:r>
              <a:rPr lang="en-US" dirty="0" err="1"/>
              <a:t>afectar</a:t>
            </a:r>
            <a:r>
              <a:rPr lang="en-US" dirty="0"/>
              <a:t> a </a:t>
            </a:r>
            <a:r>
              <a:rPr lang="en-US" dirty="0" err="1"/>
              <a:t>su</a:t>
            </a:r>
            <a:r>
              <a:rPr lang="en-US" dirty="0"/>
              <a:t> red </a:t>
            </a:r>
            <a:r>
              <a:rPr lang="en-US" dirty="0" err="1"/>
              <a:t>activa</a:t>
            </a:r>
            <a:r>
              <a:rPr lang="en-US" dirty="0"/>
              <a:t>.</a:t>
            </a:r>
          </a:p>
        </p:txBody>
      </p:sp>
      <p:sp>
        <p:nvSpPr>
          <p:cNvPr id="15" name="TextBox 14">
            <a:extLst>
              <a:ext uri="{FF2B5EF4-FFF2-40B4-BE49-F238E27FC236}">
                <a16:creationId xmlns:a16="http://schemas.microsoft.com/office/drawing/2014/main" id="{1FD66E7A-746A-4632-8C58-91B7F8E7BA8E}"/>
              </a:ext>
            </a:extLst>
          </p:cNvPr>
          <p:cNvSpPr txBox="1"/>
          <p:nvPr/>
        </p:nvSpPr>
        <p:spPr>
          <a:xfrm>
            <a:off x="3314700" y="4858453"/>
            <a:ext cx="8212282" cy="92333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err="1"/>
              <a:t>Solución</a:t>
            </a:r>
            <a:r>
              <a:rPr lang="en-US" dirty="0"/>
              <a:t> de </a:t>
            </a:r>
            <a:r>
              <a:rPr lang="en-US" dirty="0" err="1"/>
              <a:t>ingeniería</a:t>
            </a:r>
            <a:r>
              <a:rPr lang="en-US" dirty="0"/>
              <a:t> de </a:t>
            </a:r>
            <a:r>
              <a:rPr lang="en-US" dirty="0" err="1"/>
              <a:t>tráfico</a:t>
            </a:r>
            <a:r>
              <a:rPr lang="en-US" dirty="0"/>
              <a:t> </a:t>
            </a:r>
            <a:r>
              <a:rPr lang="en-US" dirty="0" err="1"/>
              <a:t>potente</a:t>
            </a:r>
            <a:r>
              <a:rPr lang="en-US" dirty="0"/>
              <a:t> y flexible que </a:t>
            </a:r>
            <a:r>
              <a:rPr lang="en-US" dirty="0" err="1"/>
              <a:t>simplifica</a:t>
            </a:r>
            <a:r>
              <a:rPr lang="en-US" dirty="0"/>
              <a:t> y </a:t>
            </a:r>
            <a:r>
              <a:rPr lang="en-US" dirty="0" err="1"/>
              <a:t>automatiza</a:t>
            </a:r>
            <a:r>
              <a:rPr lang="en-US" dirty="0"/>
              <a:t> </a:t>
            </a:r>
            <a:r>
              <a:rPr lang="en-US" dirty="0" err="1"/>
              <a:t>el</a:t>
            </a:r>
            <a:r>
              <a:rPr lang="en-US" dirty="0"/>
              <a:t> </a:t>
            </a:r>
            <a:r>
              <a:rPr lang="en-US" dirty="0" err="1"/>
              <a:t>aprovisionamiento</a:t>
            </a:r>
            <a:r>
              <a:rPr lang="en-US" dirty="0"/>
              <a:t>, la </a:t>
            </a:r>
            <a:r>
              <a:rPr lang="en-US" dirty="0" err="1"/>
              <a:t>gestión</a:t>
            </a:r>
            <a:r>
              <a:rPr lang="en-US" dirty="0"/>
              <a:t> y la </a:t>
            </a:r>
            <a:r>
              <a:rPr lang="en-US" dirty="0" err="1"/>
              <a:t>supervisión</a:t>
            </a:r>
            <a:r>
              <a:rPr lang="en-US" dirty="0"/>
              <a:t> del </a:t>
            </a:r>
            <a:r>
              <a:rPr lang="en-US" dirty="0" err="1"/>
              <a:t>enrutamiento</a:t>
            </a:r>
            <a:r>
              <a:rPr lang="en-US" dirty="0"/>
              <a:t> de </a:t>
            </a:r>
            <a:r>
              <a:rPr lang="en-US" dirty="0" err="1"/>
              <a:t>segmentos</a:t>
            </a:r>
            <a:r>
              <a:rPr lang="en-US" dirty="0"/>
              <a:t> y los </a:t>
            </a:r>
            <a:r>
              <a:rPr lang="en-US" dirty="0" err="1"/>
              <a:t>flujos</a:t>
            </a:r>
            <a:r>
              <a:rPr lang="en-US" dirty="0"/>
              <a:t> de IP/MPLS </a:t>
            </a:r>
            <a:r>
              <a:rPr lang="en-US" dirty="0" err="1"/>
              <a:t>en</a:t>
            </a:r>
            <a:r>
              <a:rPr lang="en-US" dirty="0"/>
              <a:t> redes de gran </a:t>
            </a:r>
            <a:r>
              <a:rPr lang="en-US" dirty="0" err="1"/>
              <a:t>tamaño</a:t>
            </a:r>
            <a:r>
              <a:rPr lang="en-US" dirty="0"/>
              <a:t>.</a:t>
            </a:r>
          </a:p>
        </p:txBody>
      </p:sp>
    </p:spTree>
    <p:extLst>
      <p:ext uri="{BB962C8B-B14F-4D97-AF65-F5344CB8AC3E}">
        <p14:creationId xmlns:p14="http://schemas.microsoft.com/office/powerpoint/2010/main" val="38112099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a:xfrm>
            <a:off x="453364" y="1366220"/>
            <a:ext cx="11285272" cy="2870232"/>
          </a:xfrm>
        </p:spPr>
        <p:txBody>
          <a:bodyPr>
            <a:normAutofit/>
          </a:bodyPr>
          <a:lstStyle/>
          <a:p>
            <a:r>
              <a:rPr lang="es-GT" dirty="0"/>
              <a:t>Portafolio de Automatización de Juniper</a:t>
            </a:r>
          </a:p>
          <a:p>
            <a:pPr marL="0" lvl="1" indent="0">
              <a:buNone/>
            </a:pPr>
            <a:r>
              <a:rPr lang="es-ES" dirty="0"/>
              <a:t>La suite de Juniper </a:t>
            </a:r>
            <a:r>
              <a:rPr lang="es-ES" dirty="0" err="1"/>
              <a:t>Paragon</a:t>
            </a:r>
            <a:r>
              <a:rPr lang="es-ES" dirty="0"/>
              <a:t> </a:t>
            </a:r>
            <a:r>
              <a:rPr lang="es-ES" dirty="0" err="1"/>
              <a:t>Automation</a:t>
            </a:r>
            <a:r>
              <a:rPr lang="es-ES" dirty="0"/>
              <a:t> incluye los siguiente:</a:t>
            </a:r>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sp>
        <p:nvSpPr>
          <p:cNvPr id="13" name="TextBox 12">
            <a:extLst>
              <a:ext uri="{FF2B5EF4-FFF2-40B4-BE49-F238E27FC236}">
                <a16:creationId xmlns:a16="http://schemas.microsoft.com/office/drawing/2014/main" id="{2D897164-B71F-419B-AD8A-9139B51863E2}"/>
              </a:ext>
            </a:extLst>
          </p:cNvPr>
          <p:cNvSpPr txBox="1"/>
          <p:nvPr/>
        </p:nvSpPr>
        <p:spPr>
          <a:xfrm>
            <a:off x="3314700" y="2449886"/>
            <a:ext cx="8115299" cy="120032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s-ES" dirty="0"/>
              <a:t>Solución de análisis y recopilación de datos nativa de la nube altamente automatizada</a:t>
            </a:r>
          </a:p>
          <a:p>
            <a:pPr marL="285750" indent="-285750">
              <a:buFont typeface="Arial" panose="020B0604020202020204" pitchFamily="34" charset="0"/>
              <a:buChar char="•"/>
            </a:pPr>
            <a:r>
              <a:rPr lang="es-ES" dirty="0"/>
              <a:t>Utiliza algoritmos de ML para proporcionar inteligencia operativa coherente y procesable en todas las implementaciones de red.</a:t>
            </a:r>
            <a:endParaRPr lang="en-US" dirty="0"/>
          </a:p>
        </p:txBody>
      </p:sp>
      <p:sp>
        <p:nvSpPr>
          <p:cNvPr id="15" name="TextBox 14">
            <a:extLst>
              <a:ext uri="{FF2B5EF4-FFF2-40B4-BE49-F238E27FC236}">
                <a16:creationId xmlns:a16="http://schemas.microsoft.com/office/drawing/2014/main" id="{1FD66E7A-746A-4632-8C58-91B7F8E7BA8E}"/>
              </a:ext>
            </a:extLst>
          </p:cNvPr>
          <p:cNvSpPr txBox="1"/>
          <p:nvPr/>
        </p:nvSpPr>
        <p:spPr>
          <a:xfrm>
            <a:off x="3314700" y="4858453"/>
            <a:ext cx="8115299" cy="646331"/>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dirty="0"/>
              <a:t>Solución de prueba de red activa que proporciona capacidades de medición de capa 2 a capa 7 para la verificación del servicio en redes físicas y </a:t>
            </a:r>
            <a:r>
              <a:rPr lang="es-ES" dirty="0" err="1"/>
              <a:t>multinube</a:t>
            </a:r>
            <a:r>
              <a:rPr lang="es-ES" dirty="0"/>
              <a:t>.</a:t>
            </a:r>
            <a:endParaRPr lang="en-US" dirty="0"/>
          </a:p>
        </p:txBody>
      </p:sp>
      <p:pic>
        <p:nvPicPr>
          <p:cNvPr id="6" name="Picture 5">
            <a:extLst>
              <a:ext uri="{FF2B5EF4-FFF2-40B4-BE49-F238E27FC236}">
                <a16:creationId xmlns:a16="http://schemas.microsoft.com/office/drawing/2014/main" id="{A7C28537-8304-41B3-A0C0-99C2B5BAE913}"/>
              </a:ext>
            </a:extLst>
          </p:cNvPr>
          <p:cNvPicPr>
            <a:picLocks noChangeAspect="1"/>
          </p:cNvPicPr>
          <p:nvPr/>
        </p:nvPicPr>
        <p:blipFill>
          <a:blip r:embed="rId3"/>
          <a:stretch>
            <a:fillRect/>
          </a:stretch>
        </p:blipFill>
        <p:spPr>
          <a:xfrm>
            <a:off x="1141080" y="2345611"/>
            <a:ext cx="1375436" cy="1653047"/>
          </a:xfrm>
          <a:prstGeom prst="rect">
            <a:avLst/>
          </a:prstGeom>
        </p:spPr>
      </p:pic>
      <p:pic>
        <p:nvPicPr>
          <p:cNvPr id="10" name="Picture 9">
            <a:extLst>
              <a:ext uri="{FF2B5EF4-FFF2-40B4-BE49-F238E27FC236}">
                <a16:creationId xmlns:a16="http://schemas.microsoft.com/office/drawing/2014/main" id="{48AA234F-F8EB-4447-9A37-3A731A70C853}"/>
              </a:ext>
            </a:extLst>
          </p:cNvPr>
          <p:cNvPicPr>
            <a:picLocks noChangeAspect="1"/>
          </p:cNvPicPr>
          <p:nvPr/>
        </p:nvPicPr>
        <p:blipFill>
          <a:blip r:embed="rId4"/>
          <a:stretch>
            <a:fillRect/>
          </a:stretch>
        </p:blipFill>
        <p:spPr>
          <a:xfrm>
            <a:off x="1029193" y="4275834"/>
            <a:ext cx="1508971" cy="1824484"/>
          </a:xfrm>
          <a:prstGeom prst="rect">
            <a:avLst/>
          </a:prstGeom>
        </p:spPr>
      </p:pic>
    </p:spTree>
    <p:extLst>
      <p:ext uri="{BB962C8B-B14F-4D97-AF65-F5344CB8AC3E}">
        <p14:creationId xmlns:p14="http://schemas.microsoft.com/office/powerpoint/2010/main" val="95430832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s-GT" dirty="0"/>
              <a:t>Portafolio de Automatización de Juniper</a:t>
            </a:r>
          </a:p>
          <a:p>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7E55BF6C-E95F-44DB-AC0F-59C291BD868D}"/>
              </a:ext>
            </a:extLst>
          </p:cNvPr>
          <p:cNvPicPr>
            <a:picLocks noChangeAspect="1"/>
          </p:cNvPicPr>
          <p:nvPr/>
        </p:nvPicPr>
        <p:blipFill>
          <a:blip r:embed="rId3"/>
          <a:stretch>
            <a:fillRect/>
          </a:stretch>
        </p:blipFill>
        <p:spPr>
          <a:xfrm>
            <a:off x="990955" y="2288928"/>
            <a:ext cx="1761058" cy="1721923"/>
          </a:xfrm>
          <a:prstGeom prst="rect">
            <a:avLst/>
          </a:prstGeom>
        </p:spPr>
      </p:pic>
      <p:pic>
        <p:nvPicPr>
          <p:cNvPr id="8" name="Picture 7">
            <a:extLst>
              <a:ext uri="{FF2B5EF4-FFF2-40B4-BE49-F238E27FC236}">
                <a16:creationId xmlns:a16="http://schemas.microsoft.com/office/drawing/2014/main" id="{D5621AC2-3B56-4555-A2C8-5C537B35691C}"/>
              </a:ext>
            </a:extLst>
          </p:cNvPr>
          <p:cNvPicPr>
            <a:picLocks noChangeAspect="1"/>
          </p:cNvPicPr>
          <p:nvPr/>
        </p:nvPicPr>
        <p:blipFill>
          <a:blip r:embed="rId4"/>
          <a:stretch>
            <a:fillRect/>
          </a:stretch>
        </p:blipFill>
        <p:spPr>
          <a:xfrm>
            <a:off x="1004000" y="4460083"/>
            <a:ext cx="1734968" cy="1604520"/>
          </a:xfrm>
          <a:prstGeom prst="rect">
            <a:avLst/>
          </a:prstGeom>
        </p:spPr>
      </p:pic>
      <p:sp>
        <p:nvSpPr>
          <p:cNvPr id="10" name="TextBox 9">
            <a:extLst>
              <a:ext uri="{FF2B5EF4-FFF2-40B4-BE49-F238E27FC236}">
                <a16:creationId xmlns:a16="http://schemas.microsoft.com/office/drawing/2014/main" id="{D0C59ABB-49DD-42AD-A06F-87D7E7746048}"/>
              </a:ext>
            </a:extLst>
          </p:cNvPr>
          <p:cNvSpPr txBox="1"/>
          <p:nvPr/>
        </p:nvSpPr>
        <p:spPr>
          <a:xfrm>
            <a:off x="3592438" y="2526226"/>
            <a:ext cx="8146198" cy="1477328"/>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s-ES" dirty="0"/>
              <a:t>Software </a:t>
            </a:r>
            <a:r>
              <a:rPr lang="es-ES" dirty="0" err="1"/>
              <a:t>Apstra</a:t>
            </a:r>
            <a:r>
              <a:rPr lang="es-ES" dirty="0"/>
              <a:t> </a:t>
            </a:r>
            <a:r>
              <a:rPr lang="es-ES" dirty="0" err="1"/>
              <a:t>Intent-based</a:t>
            </a:r>
            <a:r>
              <a:rPr lang="es-ES" dirty="0"/>
              <a:t> </a:t>
            </a:r>
            <a:r>
              <a:rPr lang="es-ES" dirty="0" err="1"/>
              <a:t>System</a:t>
            </a:r>
            <a:r>
              <a:rPr lang="es-ES" dirty="0"/>
              <a:t> (AIS) para redes de centros de datos para automatizar, administrar y monitorear fácilmente la estructura de su centro de datos, simplificando las operaciones del día 0 al día 2</a:t>
            </a:r>
          </a:p>
          <a:p>
            <a:pPr marL="285750" indent="-285750">
              <a:buFont typeface="Arial" panose="020B0604020202020204" pitchFamily="34" charset="0"/>
              <a:buChar char="•"/>
            </a:pPr>
            <a:r>
              <a:rPr lang="es-ES" dirty="0"/>
              <a:t>AIS automatiza todos los aspectos de las fases de diseño, construcción, implementación y operación de la red</a:t>
            </a:r>
            <a:endParaRPr lang="en-US" dirty="0"/>
          </a:p>
        </p:txBody>
      </p:sp>
      <p:sp>
        <p:nvSpPr>
          <p:cNvPr id="12" name="TextBox 11">
            <a:extLst>
              <a:ext uri="{FF2B5EF4-FFF2-40B4-BE49-F238E27FC236}">
                <a16:creationId xmlns:a16="http://schemas.microsoft.com/office/drawing/2014/main" id="{5D26D19B-8752-4A1F-8836-A125EF8EE5F8}"/>
              </a:ext>
            </a:extLst>
          </p:cNvPr>
          <p:cNvSpPr txBox="1"/>
          <p:nvPr/>
        </p:nvSpPr>
        <p:spPr>
          <a:xfrm>
            <a:off x="3592438" y="4840394"/>
            <a:ext cx="8146198" cy="646331"/>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dirty="0"/>
              <a:t>Es una SD-WAN centrada en el usuario que ofrece información innovadora y automatización del cliente a la nube.</a:t>
            </a:r>
          </a:p>
        </p:txBody>
      </p:sp>
    </p:spTree>
    <p:extLst>
      <p:ext uri="{BB962C8B-B14F-4D97-AF65-F5344CB8AC3E}">
        <p14:creationId xmlns:p14="http://schemas.microsoft.com/office/powerpoint/2010/main" val="2160228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s-GT" dirty="0"/>
              <a:t>Portafolio de Automatización de Juniper</a:t>
            </a:r>
          </a:p>
          <a:p>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sp>
        <p:nvSpPr>
          <p:cNvPr id="10" name="TextBox 9">
            <a:extLst>
              <a:ext uri="{FF2B5EF4-FFF2-40B4-BE49-F238E27FC236}">
                <a16:creationId xmlns:a16="http://schemas.microsoft.com/office/drawing/2014/main" id="{D0C59ABB-49DD-42AD-A06F-87D7E7746048}"/>
              </a:ext>
            </a:extLst>
          </p:cNvPr>
          <p:cNvSpPr txBox="1"/>
          <p:nvPr/>
        </p:nvSpPr>
        <p:spPr>
          <a:xfrm>
            <a:off x="3592438" y="2526226"/>
            <a:ext cx="8146198" cy="156966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sz="2400" dirty="0"/>
              <a:t>Plataforma de orquestación de servicios modular y nativa de la nube que proporciona automatización de ciclo cerrado para el aprovisionamiento, la gestión, la supervisión y la garantía de redes y servicios.</a:t>
            </a:r>
          </a:p>
        </p:txBody>
      </p:sp>
      <p:pic>
        <p:nvPicPr>
          <p:cNvPr id="7" name="Picture 6">
            <a:extLst>
              <a:ext uri="{FF2B5EF4-FFF2-40B4-BE49-F238E27FC236}">
                <a16:creationId xmlns:a16="http://schemas.microsoft.com/office/drawing/2014/main" id="{E49A6030-EB42-4BAB-9898-9826BBD1E02D}"/>
              </a:ext>
            </a:extLst>
          </p:cNvPr>
          <p:cNvPicPr>
            <a:picLocks noChangeAspect="1"/>
          </p:cNvPicPr>
          <p:nvPr/>
        </p:nvPicPr>
        <p:blipFill>
          <a:blip r:embed="rId3"/>
          <a:stretch>
            <a:fillRect/>
          </a:stretch>
        </p:blipFill>
        <p:spPr>
          <a:xfrm>
            <a:off x="453364" y="2526226"/>
            <a:ext cx="2676250" cy="1240553"/>
          </a:xfrm>
          <a:prstGeom prst="rect">
            <a:avLst/>
          </a:prstGeom>
        </p:spPr>
      </p:pic>
      <p:sp>
        <p:nvSpPr>
          <p:cNvPr id="11" name="TextBox 10">
            <a:extLst>
              <a:ext uri="{FF2B5EF4-FFF2-40B4-BE49-F238E27FC236}">
                <a16:creationId xmlns:a16="http://schemas.microsoft.com/office/drawing/2014/main" id="{B6D98A49-D6BB-40FE-A0CA-648F666287B7}"/>
              </a:ext>
            </a:extLst>
          </p:cNvPr>
          <p:cNvSpPr txBox="1"/>
          <p:nvPr/>
        </p:nvSpPr>
        <p:spPr>
          <a:xfrm>
            <a:off x="975260" y="5255893"/>
            <a:ext cx="10763376" cy="646331"/>
          </a:xfrm>
          <a:prstGeom prst="rect">
            <a:avLst/>
          </a:prstGeom>
          <a:solidFill>
            <a:srgbClr val="0097A4"/>
          </a:solidFill>
          <a:ln>
            <a:solidFill>
              <a:schemeClr val="bg1"/>
            </a:solidFill>
          </a:ln>
        </p:spPr>
        <p:txBody>
          <a:bodyPr wrap="square">
            <a:spAutoFit/>
          </a:bodyPr>
          <a:lstStyle/>
          <a:p>
            <a:r>
              <a:rPr lang="es-ES" dirty="0">
                <a:solidFill>
                  <a:schemeClr val="bg1"/>
                </a:solidFill>
              </a:rPr>
              <a:t>Para obtener más información sobre e portafolio de Automatización de Red Juniper, consulte el sitio web de productos y servicios de Juniper. Puede acceder al sitio web desde el documento Enlaces de referencia.</a:t>
            </a:r>
            <a:endParaRPr lang="en-US" dirty="0">
              <a:solidFill>
                <a:schemeClr val="bg1"/>
              </a:solidFill>
            </a:endParaRPr>
          </a:p>
        </p:txBody>
      </p:sp>
    </p:spTree>
    <p:extLst>
      <p:ext uri="{BB962C8B-B14F-4D97-AF65-F5344CB8AC3E}">
        <p14:creationId xmlns:p14="http://schemas.microsoft.com/office/powerpoint/2010/main" val="171434162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s-GT" dirty="0"/>
              <a:t>Verificación de Conocimientos</a:t>
            </a: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1ED5C6ED-CB5D-46C6-ACC9-D639A255E96F}"/>
              </a:ext>
            </a:extLst>
          </p:cNvPr>
          <p:cNvPicPr>
            <a:picLocks noChangeAspect="1"/>
          </p:cNvPicPr>
          <p:nvPr/>
        </p:nvPicPr>
        <p:blipFill>
          <a:blip r:embed="rId2"/>
          <a:stretch>
            <a:fillRect/>
          </a:stretch>
        </p:blipFill>
        <p:spPr>
          <a:xfrm>
            <a:off x="2522873" y="1878982"/>
            <a:ext cx="7404898" cy="3281153"/>
          </a:xfrm>
          <a:prstGeom prst="rect">
            <a:avLst/>
          </a:prstGeom>
        </p:spPr>
      </p:pic>
      <p:pic>
        <p:nvPicPr>
          <p:cNvPr id="8" name="Picture 7">
            <a:extLst>
              <a:ext uri="{FF2B5EF4-FFF2-40B4-BE49-F238E27FC236}">
                <a16:creationId xmlns:a16="http://schemas.microsoft.com/office/drawing/2014/main" id="{16F09C16-56C8-4224-8D8C-14114D5FFC48}"/>
              </a:ext>
            </a:extLst>
          </p:cNvPr>
          <p:cNvPicPr>
            <a:picLocks noChangeAspect="1"/>
          </p:cNvPicPr>
          <p:nvPr/>
        </p:nvPicPr>
        <p:blipFill>
          <a:blip r:embed="rId3"/>
          <a:stretch>
            <a:fillRect/>
          </a:stretch>
        </p:blipFill>
        <p:spPr>
          <a:xfrm>
            <a:off x="824591" y="5430041"/>
            <a:ext cx="4410691" cy="571580"/>
          </a:xfrm>
          <a:prstGeom prst="rect">
            <a:avLst/>
          </a:prstGeom>
        </p:spPr>
      </p:pic>
      <p:pic>
        <p:nvPicPr>
          <p:cNvPr id="10" name="Picture 9">
            <a:extLst>
              <a:ext uri="{FF2B5EF4-FFF2-40B4-BE49-F238E27FC236}">
                <a16:creationId xmlns:a16="http://schemas.microsoft.com/office/drawing/2014/main" id="{46EBD907-B845-46E5-8374-46FEA164C0F9}"/>
              </a:ext>
            </a:extLst>
          </p:cNvPr>
          <p:cNvPicPr>
            <a:picLocks noChangeAspect="1"/>
          </p:cNvPicPr>
          <p:nvPr/>
        </p:nvPicPr>
        <p:blipFill>
          <a:blip r:embed="rId4"/>
          <a:stretch>
            <a:fillRect/>
          </a:stretch>
        </p:blipFill>
        <p:spPr>
          <a:xfrm>
            <a:off x="6956719" y="5441294"/>
            <a:ext cx="4391638" cy="552527"/>
          </a:xfrm>
          <a:prstGeom prst="rect">
            <a:avLst/>
          </a:prstGeom>
        </p:spPr>
      </p:pic>
      <p:pic>
        <p:nvPicPr>
          <p:cNvPr id="12" name="Picture 11">
            <a:extLst>
              <a:ext uri="{FF2B5EF4-FFF2-40B4-BE49-F238E27FC236}">
                <a16:creationId xmlns:a16="http://schemas.microsoft.com/office/drawing/2014/main" id="{9687345B-7070-4DCD-83C5-35C62F5518CA}"/>
              </a:ext>
            </a:extLst>
          </p:cNvPr>
          <p:cNvPicPr>
            <a:picLocks noChangeAspect="1"/>
          </p:cNvPicPr>
          <p:nvPr/>
        </p:nvPicPr>
        <p:blipFill>
          <a:blip r:embed="rId5"/>
          <a:stretch>
            <a:fillRect/>
          </a:stretch>
        </p:blipFill>
        <p:spPr>
          <a:xfrm>
            <a:off x="4246176" y="6080439"/>
            <a:ext cx="4391638" cy="552527"/>
          </a:xfrm>
          <a:prstGeom prst="rect">
            <a:avLst/>
          </a:prstGeom>
        </p:spPr>
      </p:pic>
    </p:spTree>
    <p:extLst>
      <p:ext uri="{BB962C8B-B14F-4D97-AF65-F5344CB8AC3E}">
        <p14:creationId xmlns:p14="http://schemas.microsoft.com/office/powerpoint/2010/main" val="8189340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93A-6BD0-47AD-87BC-280F8015815F}"/>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1534C90-A952-422E-913C-95B4F1465EB9}"/>
              </a:ext>
            </a:extLst>
          </p:cNvPr>
          <p:cNvSpPr>
            <a:spLocks noGrp="1"/>
          </p:cNvSpPr>
          <p:nvPr>
            <p:ph idx="1"/>
          </p:nvPr>
        </p:nvSpPr>
        <p:spPr/>
        <p:txBody>
          <a:bodyPr/>
          <a:lstStyle/>
          <a:p>
            <a:r>
              <a:rPr lang="es-GT" dirty="0"/>
              <a:t>Verificación de Conocimientos</a:t>
            </a:r>
            <a:endParaRPr lang="en-US" dirty="0"/>
          </a:p>
        </p:txBody>
      </p:sp>
      <p:sp>
        <p:nvSpPr>
          <p:cNvPr id="4" name="Content Placeholder 3">
            <a:extLst>
              <a:ext uri="{FF2B5EF4-FFF2-40B4-BE49-F238E27FC236}">
                <a16:creationId xmlns:a16="http://schemas.microsoft.com/office/drawing/2014/main" id="{38961044-4667-42FA-A7F9-83D71581B40D}"/>
              </a:ext>
            </a:extLst>
          </p:cNvPr>
          <p:cNvSpPr>
            <a:spLocks noGrp="1"/>
          </p:cNvSpPr>
          <p:nvPr>
            <p:ph sz="quarter" idx="13"/>
          </p:nvPr>
        </p:nvSpPr>
        <p:spPr/>
        <p:txBody>
          <a:bodyPr/>
          <a:lstStyle/>
          <a:p>
            <a:r>
              <a:rPr lang="es-ES" dirty="0"/>
              <a:t>02: Fundamentos de Junos OS</a:t>
            </a:r>
            <a:endParaRPr lang="en-US" dirty="0"/>
          </a:p>
        </p:txBody>
      </p:sp>
      <p:pic>
        <p:nvPicPr>
          <p:cNvPr id="6" name="Picture 5">
            <a:extLst>
              <a:ext uri="{FF2B5EF4-FFF2-40B4-BE49-F238E27FC236}">
                <a16:creationId xmlns:a16="http://schemas.microsoft.com/office/drawing/2014/main" id="{770DD909-A9A0-4501-9F6A-C6CBF33AAA8F}"/>
              </a:ext>
            </a:extLst>
          </p:cNvPr>
          <p:cNvPicPr>
            <a:picLocks noChangeAspect="1"/>
          </p:cNvPicPr>
          <p:nvPr/>
        </p:nvPicPr>
        <p:blipFill>
          <a:blip r:embed="rId2"/>
          <a:stretch>
            <a:fillRect/>
          </a:stretch>
        </p:blipFill>
        <p:spPr>
          <a:xfrm>
            <a:off x="2242317" y="1878983"/>
            <a:ext cx="7707366" cy="3368713"/>
          </a:xfrm>
          <a:prstGeom prst="rect">
            <a:avLst/>
          </a:prstGeom>
        </p:spPr>
      </p:pic>
      <p:pic>
        <p:nvPicPr>
          <p:cNvPr id="8" name="Picture 7">
            <a:extLst>
              <a:ext uri="{FF2B5EF4-FFF2-40B4-BE49-F238E27FC236}">
                <a16:creationId xmlns:a16="http://schemas.microsoft.com/office/drawing/2014/main" id="{7B5423F6-00A6-4721-908B-D421D64F70E5}"/>
              </a:ext>
            </a:extLst>
          </p:cNvPr>
          <p:cNvPicPr>
            <a:picLocks noChangeAspect="1"/>
          </p:cNvPicPr>
          <p:nvPr/>
        </p:nvPicPr>
        <p:blipFill>
          <a:blip r:embed="rId3"/>
          <a:stretch>
            <a:fillRect/>
          </a:stretch>
        </p:blipFill>
        <p:spPr>
          <a:xfrm>
            <a:off x="1553638" y="5333618"/>
            <a:ext cx="4391638" cy="571580"/>
          </a:xfrm>
          <a:prstGeom prst="rect">
            <a:avLst/>
          </a:prstGeom>
        </p:spPr>
      </p:pic>
      <p:pic>
        <p:nvPicPr>
          <p:cNvPr id="10" name="Picture 9">
            <a:extLst>
              <a:ext uri="{FF2B5EF4-FFF2-40B4-BE49-F238E27FC236}">
                <a16:creationId xmlns:a16="http://schemas.microsoft.com/office/drawing/2014/main" id="{806F5C49-6CCE-4461-A1ED-798D9C08E974}"/>
              </a:ext>
            </a:extLst>
          </p:cNvPr>
          <p:cNvPicPr>
            <a:picLocks noChangeAspect="1"/>
          </p:cNvPicPr>
          <p:nvPr/>
        </p:nvPicPr>
        <p:blipFill>
          <a:blip r:embed="rId4"/>
          <a:stretch>
            <a:fillRect/>
          </a:stretch>
        </p:blipFill>
        <p:spPr>
          <a:xfrm>
            <a:off x="6660426" y="5310832"/>
            <a:ext cx="4363059" cy="552527"/>
          </a:xfrm>
          <a:prstGeom prst="rect">
            <a:avLst/>
          </a:prstGeom>
        </p:spPr>
      </p:pic>
      <p:pic>
        <p:nvPicPr>
          <p:cNvPr id="12" name="Picture 11">
            <a:extLst>
              <a:ext uri="{FF2B5EF4-FFF2-40B4-BE49-F238E27FC236}">
                <a16:creationId xmlns:a16="http://schemas.microsoft.com/office/drawing/2014/main" id="{56F8406A-5C57-4CBD-9C5B-4302AC212A58}"/>
              </a:ext>
            </a:extLst>
          </p:cNvPr>
          <p:cNvPicPr>
            <a:picLocks noChangeAspect="1"/>
          </p:cNvPicPr>
          <p:nvPr/>
        </p:nvPicPr>
        <p:blipFill>
          <a:blip r:embed="rId5"/>
          <a:stretch>
            <a:fillRect/>
          </a:stretch>
        </p:blipFill>
        <p:spPr>
          <a:xfrm>
            <a:off x="4222986" y="6064603"/>
            <a:ext cx="4372585" cy="600159"/>
          </a:xfrm>
          <a:prstGeom prst="rect">
            <a:avLst/>
          </a:prstGeom>
        </p:spPr>
      </p:pic>
    </p:spTree>
    <p:extLst>
      <p:ext uri="{BB962C8B-B14F-4D97-AF65-F5344CB8AC3E}">
        <p14:creationId xmlns:p14="http://schemas.microsoft.com/office/powerpoint/2010/main" val="259811238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3BCEE29-2411-49CF-8DC7-48E53EDC926C}"/>
              </a:ext>
            </a:extLst>
          </p:cNvPr>
          <p:cNvPicPr>
            <a:picLocks noChangeAspect="1"/>
          </p:cNvPicPr>
          <p:nvPr/>
        </p:nvPicPr>
        <p:blipFill>
          <a:blip r:embed="rId3"/>
          <a:stretch>
            <a:fillRect/>
          </a:stretch>
        </p:blipFill>
        <p:spPr>
          <a:xfrm>
            <a:off x="0" y="0"/>
            <a:ext cx="12192000" cy="6975835"/>
          </a:xfrm>
          <a:prstGeom prst="rect">
            <a:avLst/>
          </a:prstGeom>
        </p:spPr>
      </p:pic>
    </p:spTree>
    <p:extLst>
      <p:ext uri="{BB962C8B-B14F-4D97-AF65-F5344CB8AC3E}">
        <p14:creationId xmlns:p14="http://schemas.microsoft.com/office/powerpoint/2010/main" val="4159218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7E9F0BDC-842B-4477-9783-B4CFDE13A683}"/>
              </a:ext>
            </a:extLst>
          </p:cNvPr>
          <p:cNvPicPr>
            <a:picLocks noGrp="1" noChangeAspect="1"/>
          </p:cNvPicPr>
          <p:nvPr>
            <p:ph sz="half" idx="1"/>
          </p:nvPr>
        </p:nvPicPr>
        <p:blipFill>
          <a:blip r:embed="rId3"/>
          <a:stretch>
            <a:fillRect/>
          </a:stretch>
        </p:blipFill>
        <p:spPr>
          <a:xfrm>
            <a:off x="1144282" y="1465263"/>
            <a:ext cx="4328049" cy="4954587"/>
          </a:xfrm>
        </p:spPr>
      </p:pic>
      <p:sp>
        <p:nvSpPr>
          <p:cNvPr id="6" name="Title 5">
            <a:extLst>
              <a:ext uri="{FF2B5EF4-FFF2-40B4-BE49-F238E27FC236}">
                <a16:creationId xmlns:a16="http://schemas.microsoft.com/office/drawing/2014/main" id="{8C7BBEF9-525F-4EB0-BC64-40D1CFBBEF58}"/>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8" name="Content Placeholder 7">
            <a:extLst>
              <a:ext uri="{FF2B5EF4-FFF2-40B4-BE49-F238E27FC236}">
                <a16:creationId xmlns:a16="http://schemas.microsoft.com/office/drawing/2014/main" id="{46F33F21-87B4-4EF0-8675-2FFF2A151D2C}"/>
              </a:ext>
            </a:extLst>
          </p:cNvPr>
          <p:cNvSpPr>
            <a:spLocks noGrp="1"/>
          </p:cNvSpPr>
          <p:nvPr>
            <p:ph sz="half" idx="13"/>
          </p:nvPr>
        </p:nvSpPr>
        <p:spPr/>
        <p:txBody>
          <a:bodyPr/>
          <a:lstStyle/>
          <a:p>
            <a:r>
              <a:rPr lang="es-GT" dirty="0"/>
              <a:t>Algunos procesos o </a:t>
            </a:r>
            <a:r>
              <a:rPr lang="es-GT" dirty="0" err="1"/>
              <a:t>deamons</a:t>
            </a:r>
            <a:r>
              <a:rPr lang="es-GT" dirty="0"/>
              <a:t> importantes:</a:t>
            </a:r>
          </a:p>
          <a:p>
            <a:pPr lvl="1"/>
            <a:r>
              <a:rPr lang="es-GT" dirty="0"/>
              <a:t>RPD: </a:t>
            </a:r>
            <a:r>
              <a:rPr lang="es-GT" dirty="0" err="1"/>
              <a:t>Routing</a:t>
            </a:r>
            <a:r>
              <a:rPr lang="es-GT" dirty="0"/>
              <a:t> </a:t>
            </a:r>
            <a:r>
              <a:rPr lang="es-GT" dirty="0" err="1"/>
              <a:t>Process</a:t>
            </a:r>
            <a:r>
              <a:rPr lang="es-GT" dirty="0"/>
              <a:t> </a:t>
            </a:r>
            <a:r>
              <a:rPr lang="es-GT" dirty="0" err="1"/>
              <a:t>deamon</a:t>
            </a:r>
            <a:endParaRPr lang="es-GT" dirty="0"/>
          </a:p>
          <a:p>
            <a:pPr lvl="1"/>
            <a:r>
              <a:rPr lang="es-GT" dirty="0"/>
              <a:t>MGD: Management </a:t>
            </a:r>
            <a:r>
              <a:rPr lang="es-GT" dirty="0" err="1"/>
              <a:t>deamon</a:t>
            </a:r>
            <a:endParaRPr lang="es-GT" dirty="0"/>
          </a:p>
          <a:p>
            <a:pPr lvl="1"/>
            <a:r>
              <a:rPr lang="es-GT" dirty="0"/>
              <a:t>DCD: </a:t>
            </a:r>
            <a:r>
              <a:rPr lang="es-GT" dirty="0" err="1"/>
              <a:t>Device</a:t>
            </a:r>
            <a:r>
              <a:rPr lang="es-GT" dirty="0"/>
              <a:t> </a:t>
            </a:r>
            <a:r>
              <a:rPr lang="es-GT" dirty="0" err="1"/>
              <a:t>configuration</a:t>
            </a:r>
            <a:r>
              <a:rPr lang="es-GT" dirty="0"/>
              <a:t> </a:t>
            </a:r>
            <a:r>
              <a:rPr lang="es-GT" dirty="0" err="1"/>
              <a:t>deamon</a:t>
            </a:r>
            <a:endParaRPr lang="es-GT" dirty="0"/>
          </a:p>
          <a:p>
            <a:pPr lvl="1"/>
            <a:r>
              <a:rPr lang="en-US" dirty="0"/>
              <a:t>CHASSISD: Chassis </a:t>
            </a:r>
            <a:r>
              <a:rPr lang="en-US" dirty="0" err="1"/>
              <a:t>deamon</a:t>
            </a:r>
            <a:endParaRPr lang="en-US" dirty="0"/>
          </a:p>
          <a:p>
            <a:pPr lvl="1"/>
            <a:r>
              <a:rPr lang="en-US" dirty="0"/>
              <a:t>VRRPD: </a:t>
            </a:r>
            <a:r>
              <a:rPr lang="en-US" dirty="0" err="1"/>
              <a:t>vrrp</a:t>
            </a:r>
            <a:r>
              <a:rPr lang="en-US" dirty="0"/>
              <a:t> </a:t>
            </a:r>
            <a:r>
              <a:rPr lang="en-US" dirty="0" err="1"/>
              <a:t>deamon</a:t>
            </a:r>
            <a:endParaRPr lang="en-US" dirty="0"/>
          </a:p>
          <a:p>
            <a:pPr lvl="1"/>
            <a:r>
              <a:rPr lang="en-US" dirty="0"/>
              <a:t>SNMPD: </a:t>
            </a:r>
            <a:r>
              <a:rPr lang="en-US" dirty="0" err="1"/>
              <a:t>snmp</a:t>
            </a:r>
            <a:r>
              <a:rPr lang="en-US" dirty="0"/>
              <a:t> </a:t>
            </a:r>
            <a:r>
              <a:rPr lang="en-US" dirty="0" err="1"/>
              <a:t>deamon</a:t>
            </a:r>
            <a:endParaRPr lang="en-US" dirty="0"/>
          </a:p>
          <a:p>
            <a:endParaRPr lang="en-US" dirty="0"/>
          </a:p>
        </p:txBody>
      </p:sp>
      <p:sp>
        <p:nvSpPr>
          <p:cNvPr id="2" name="Content Placeholder 1">
            <a:extLst>
              <a:ext uri="{FF2B5EF4-FFF2-40B4-BE49-F238E27FC236}">
                <a16:creationId xmlns:a16="http://schemas.microsoft.com/office/drawing/2014/main" id="{31B6C334-8D2B-4542-9957-991A4875442E}"/>
              </a:ext>
            </a:extLst>
          </p:cNvPr>
          <p:cNvSpPr>
            <a:spLocks noGrp="1"/>
          </p:cNvSpPr>
          <p:nvPr>
            <p:ph sz="quarter" idx="14"/>
          </p:nvPr>
        </p:nvSpPr>
        <p:spPr/>
        <p:txBody>
          <a:bodyPr/>
          <a:lstStyle/>
          <a:p>
            <a:r>
              <a:rPr lang="es-ES" dirty="0"/>
              <a:t>02: Fundamentos de Junos OS</a:t>
            </a:r>
            <a:endParaRPr lang="en-US" dirty="0"/>
          </a:p>
          <a:p>
            <a:endParaRPr lang="en-US" dirty="0"/>
          </a:p>
        </p:txBody>
      </p:sp>
    </p:spTree>
    <p:extLst>
      <p:ext uri="{BB962C8B-B14F-4D97-AF65-F5344CB8AC3E}">
        <p14:creationId xmlns:p14="http://schemas.microsoft.com/office/powerpoint/2010/main" val="30076112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30D22-5081-4DE8-A710-E64F371C4EAC}"/>
              </a:ext>
            </a:extLst>
          </p:cNvPr>
          <p:cNvSpPr>
            <a:spLocks noGrp="1"/>
          </p:cNvSpPr>
          <p:nvPr>
            <p:ph type="title"/>
          </p:nvPr>
        </p:nvSpPr>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7DCD1372-1698-4C05-97BE-9CD71156398F}"/>
              </a:ext>
            </a:extLst>
          </p:cNvPr>
          <p:cNvSpPr>
            <a:spLocks noGrp="1"/>
          </p:cNvSpPr>
          <p:nvPr>
            <p:ph idx="1"/>
          </p:nvPr>
        </p:nvSpPr>
        <p:spPr/>
        <p:txBody>
          <a:bodyPr vert="horz" lIns="91440" tIns="45720" rIns="91440" bIns="45720" rtlCol="0" anchor="t">
            <a:normAutofit/>
          </a:bodyPr>
          <a:lstStyle/>
          <a:p>
            <a:r>
              <a:rPr lang="es-ES" dirty="0"/>
              <a:t>Separación de los Planos de Control y Reenvío</a:t>
            </a:r>
          </a:p>
          <a:p>
            <a:pPr lvl="1"/>
            <a:r>
              <a:rPr lang="es-ES" dirty="0"/>
              <a:t>Todas las plataformas que ejecutan Junos OS comparten el mismo objetivo de diseño:</a:t>
            </a:r>
          </a:p>
          <a:p>
            <a:pPr lvl="2"/>
            <a:r>
              <a:rPr lang="es-ES" dirty="0"/>
              <a:t>Clara separación de las funciones de control y reenvío</a:t>
            </a:r>
          </a:p>
          <a:p>
            <a:pPr lvl="3"/>
            <a:r>
              <a:rPr lang="es-ES" dirty="0"/>
              <a:t>Permite al Junos OS soportar diferentes plataformas desde un código común</a:t>
            </a:r>
          </a:p>
        </p:txBody>
      </p:sp>
      <p:sp>
        <p:nvSpPr>
          <p:cNvPr id="11" name="Content Placeholder 10">
            <a:extLst>
              <a:ext uri="{FF2B5EF4-FFF2-40B4-BE49-F238E27FC236}">
                <a16:creationId xmlns:a16="http://schemas.microsoft.com/office/drawing/2014/main" id="{936AAD89-02E2-47BA-8AF3-D48D507302E4}"/>
              </a:ext>
            </a:extLst>
          </p:cNvPr>
          <p:cNvSpPr>
            <a:spLocks noGrp="1"/>
          </p:cNvSpPr>
          <p:nvPr>
            <p:ph sz="quarter" idx="13"/>
          </p:nvPr>
        </p:nvSpPr>
        <p:spPr/>
        <p:txBody>
          <a:bodyPr/>
          <a:lstStyle/>
          <a:p>
            <a:r>
              <a:rPr lang="es-ES"/>
              <a:t>02: Fundamentos de Junos OS</a:t>
            </a:r>
            <a:endParaRPr lang="en-US"/>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D3CA7C9A-D47A-4707-BB62-67E48C02BFCB}"/>
                  </a:ext>
                </a:extLst>
              </p14:cNvPr>
              <p14:cNvContentPartPr/>
              <p14:nvPr/>
            </p14:nvContentPartPr>
            <p14:xfrm>
              <a:off x="7592341" y="3971048"/>
              <a:ext cx="489960" cy="360"/>
            </p14:xfrm>
          </p:contentPart>
        </mc:Choice>
        <mc:Fallback xmlns="">
          <p:pic>
            <p:nvPicPr>
              <p:cNvPr id="4" name="Ink 3">
                <a:extLst>
                  <a:ext uri="{FF2B5EF4-FFF2-40B4-BE49-F238E27FC236}">
                    <a16:creationId xmlns:a16="http://schemas.microsoft.com/office/drawing/2014/main" id="{D3CA7C9A-D47A-4707-BB62-67E48C02BFCB}"/>
                  </a:ext>
                </a:extLst>
              </p:cNvPr>
              <p:cNvPicPr/>
              <p:nvPr/>
            </p:nvPicPr>
            <p:blipFill>
              <a:blip r:embed="rId4"/>
              <a:stretch>
                <a:fillRect/>
              </a:stretch>
            </p:blipFill>
            <p:spPr>
              <a:xfrm>
                <a:off x="7583701" y="3962048"/>
                <a:ext cx="507600" cy="18000"/>
              </a:xfrm>
              <a:prstGeom prst="rect">
                <a:avLst/>
              </a:prstGeom>
            </p:spPr>
          </p:pic>
        </mc:Fallback>
      </mc:AlternateContent>
      <p:pic>
        <p:nvPicPr>
          <p:cNvPr id="17" name="Content Placeholder 13">
            <a:extLst>
              <a:ext uri="{FF2B5EF4-FFF2-40B4-BE49-F238E27FC236}">
                <a16:creationId xmlns:a16="http://schemas.microsoft.com/office/drawing/2014/main" id="{7EB6A795-0858-4CD6-A2D5-511920092F42}"/>
              </a:ext>
            </a:extLst>
          </p:cNvPr>
          <p:cNvPicPr>
            <a:picLocks noChangeAspect="1"/>
          </p:cNvPicPr>
          <p:nvPr/>
        </p:nvPicPr>
        <p:blipFill>
          <a:blip r:embed="rId5"/>
          <a:stretch>
            <a:fillRect/>
          </a:stretch>
        </p:blipFill>
        <p:spPr>
          <a:xfrm>
            <a:off x="4224128" y="4318570"/>
            <a:ext cx="3743743" cy="1746033"/>
          </a:xfrm>
          <a:prstGeom prst="rect">
            <a:avLst/>
          </a:prstGeom>
        </p:spPr>
      </p:pic>
    </p:spTree>
    <p:extLst>
      <p:ext uri="{BB962C8B-B14F-4D97-AF65-F5344CB8AC3E}">
        <p14:creationId xmlns:p14="http://schemas.microsoft.com/office/powerpoint/2010/main" val="2468920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30D22-5081-4DE8-A710-E64F371C4EAC}"/>
              </a:ext>
            </a:extLst>
          </p:cNvPr>
          <p:cNvSpPr>
            <a:spLocks noGrp="1"/>
          </p:cNvSpPr>
          <p:nvPr>
            <p:ph type="title"/>
          </p:nvPr>
        </p:nvSpPr>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7DCD1372-1698-4C05-97BE-9CD71156398F}"/>
              </a:ext>
            </a:extLst>
          </p:cNvPr>
          <p:cNvSpPr>
            <a:spLocks noGrp="1"/>
          </p:cNvSpPr>
          <p:nvPr>
            <p:ph idx="1"/>
          </p:nvPr>
        </p:nvSpPr>
        <p:spPr/>
        <p:txBody>
          <a:bodyPr vert="horz" lIns="91440" tIns="45720" rIns="91440" bIns="45720" rtlCol="0" anchor="t">
            <a:normAutofit/>
          </a:bodyPr>
          <a:lstStyle/>
          <a:p>
            <a:r>
              <a:rPr lang="es-ES" dirty="0"/>
              <a:t>Separación de los Planos de Control y Reenvío</a:t>
            </a:r>
          </a:p>
          <a:p>
            <a:pPr lvl="1"/>
            <a:r>
              <a:rPr lang="es-ES" dirty="0" err="1"/>
              <a:t>Routing</a:t>
            </a:r>
            <a:r>
              <a:rPr lang="es-ES" dirty="0"/>
              <a:t> </a:t>
            </a:r>
            <a:r>
              <a:rPr lang="es-ES" dirty="0" err="1"/>
              <a:t>Engine</a:t>
            </a:r>
            <a:r>
              <a:rPr lang="es-ES" dirty="0"/>
              <a:t> (RE) – Motor de Enrutamiento</a:t>
            </a:r>
          </a:p>
          <a:p>
            <a:pPr lvl="2"/>
            <a:r>
              <a:rPr lang="es-ES" dirty="0"/>
              <a:t>El cerebro de la plataforma y es el responsable de realizar las actualizaciones de protocolos y gestión del sistema.</a:t>
            </a:r>
          </a:p>
          <a:p>
            <a:pPr lvl="2"/>
            <a:r>
              <a:rPr lang="es-ES" dirty="0"/>
              <a:t>Ejecuta varios procesos de software de gestión y protocolo que residen dentro de un entorno de memoria protegida.</a:t>
            </a:r>
          </a:p>
          <a:p>
            <a:pPr lvl="2"/>
            <a:r>
              <a:rPr lang="es-ES" dirty="0"/>
              <a:t>Basado en una arquitectura X86 o </a:t>
            </a:r>
            <a:r>
              <a:rPr lang="es-ES" dirty="0" err="1"/>
              <a:t>Power</a:t>
            </a:r>
            <a:r>
              <a:rPr lang="es-ES" dirty="0"/>
              <a:t> PC</a:t>
            </a:r>
          </a:p>
          <a:p>
            <a:pPr lvl="2"/>
            <a:endParaRPr lang="es-ES" dirty="0"/>
          </a:p>
        </p:txBody>
      </p:sp>
      <p:sp>
        <p:nvSpPr>
          <p:cNvPr id="11" name="Content Placeholder 10">
            <a:extLst>
              <a:ext uri="{FF2B5EF4-FFF2-40B4-BE49-F238E27FC236}">
                <a16:creationId xmlns:a16="http://schemas.microsoft.com/office/drawing/2014/main" id="{936AAD89-02E2-47BA-8AF3-D48D507302E4}"/>
              </a:ext>
            </a:extLst>
          </p:cNvPr>
          <p:cNvSpPr>
            <a:spLocks noGrp="1"/>
          </p:cNvSpPr>
          <p:nvPr>
            <p:ph sz="quarter" idx="13"/>
          </p:nvPr>
        </p:nvSpPr>
        <p:spPr/>
        <p:txBody>
          <a:bodyPr/>
          <a:lstStyle/>
          <a:p>
            <a:r>
              <a:rPr lang="es-ES"/>
              <a:t>02: Fundamentos de Junos OS</a:t>
            </a:r>
            <a:endParaRPr lang="en-US"/>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D3CA7C9A-D47A-4707-BB62-67E48C02BFCB}"/>
                  </a:ext>
                </a:extLst>
              </p14:cNvPr>
              <p14:cNvContentPartPr/>
              <p14:nvPr/>
            </p14:nvContentPartPr>
            <p14:xfrm>
              <a:off x="7592341" y="3971048"/>
              <a:ext cx="489960" cy="360"/>
            </p14:xfrm>
          </p:contentPart>
        </mc:Choice>
        <mc:Fallback xmlns="">
          <p:pic>
            <p:nvPicPr>
              <p:cNvPr id="4" name="Ink 3">
                <a:extLst>
                  <a:ext uri="{FF2B5EF4-FFF2-40B4-BE49-F238E27FC236}">
                    <a16:creationId xmlns:a16="http://schemas.microsoft.com/office/drawing/2014/main" id="{D3CA7C9A-D47A-4707-BB62-67E48C02BFCB}"/>
                  </a:ext>
                </a:extLst>
              </p:cNvPr>
              <p:cNvPicPr/>
              <p:nvPr/>
            </p:nvPicPr>
            <p:blipFill>
              <a:blip r:embed="rId4"/>
              <a:stretch>
                <a:fillRect/>
              </a:stretch>
            </p:blipFill>
            <p:spPr>
              <a:xfrm>
                <a:off x="7583701" y="3962048"/>
                <a:ext cx="507600" cy="18000"/>
              </a:xfrm>
              <a:prstGeom prst="rect">
                <a:avLst/>
              </a:prstGeom>
            </p:spPr>
          </p:pic>
        </mc:Fallback>
      </mc:AlternateContent>
      <p:pic>
        <p:nvPicPr>
          <p:cNvPr id="6" name="Picture 5">
            <a:extLst>
              <a:ext uri="{FF2B5EF4-FFF2-40B4-BE49-F238E27FC236}">
                <a16:creationId xmlns:a16="http://schemas.microsoft.com/office/drawing/2014/main" id="{C176E0D2-31A8-44E1-9559-5F3B282EDC21}"/>
              </a:ext>
            </a:extLst>
          </p:cNvPr>
          <p:cNvPicPr>
            <a:picLocks noChangeAspect="1"/>
          </p:cNvPicPr>
          <p:nvPr/>
        </p:nvPicPr>
        <p:blipFill>
          <a:blip r:embed="rId5"/>
          <a:stretch>
            <a:fillRect/>
          </a:stretch>
        </p:blipFill>
        <p:spPr>
          <a:xfrm>
            <a:off x="759544" y="3910706"/>
            <a:ext cx="5929663" cy="2666660"/>
          </a:xfrm>
          <a:prstGeom prst="rect">
            <a:avLst/>
          </a:prstGeom>
        </p:spPr>
      </p:pic>
      <p:sp>
        <p:nvSpPr>
          <p:cNvPr id="9" name="TextBox 8">
            <a:extLst>
              <a:ext uri="{FF2B5EF4-FFF2-40B4-BE49-F238E27FC236}">
                <a16:creationId xmlns:a16="http://schemas.microsoft.com/office/drawing/2014/main" id="{5EF49DC8-FB9E-4320-9C9B-C6910F3F07CE}"/>
              </a:ext>
            </a:extLst>
          </p:cNvPr>
          <p:cNvSpPr txBox="1"/>
          <p:nvPr/>
        </p:nvSpPr>
        <p:spPr>
          <a:xfrm>
            <a:off x="8489332" y="4476117"/>
            <a:ext cx="3143249" cy="2031325"/>
          </a:xfrm>
          <a:prstGeom prst="rect">
            <a:avLst/>
          </a:prstGeom>
          <a:solidFill>
            <a:srgbClr val="0097A4"/>
          </a:solidFill>
          <a:ln>
            <a:noFill/>
          </a:ln>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s-ES" dirty="0">
                <a:solidFill>
                  <a:schemeClr val="bg1"/>
                </a:solidFill>
              </a:rPr>
              <a:t>Para obtener detalles adicionales sobre un dispositivo Junos OS específico, consulte el sitio web de Juniper Networks </a:t>
            </a:r>
            <a:r>
              <a:rPr lang="es-ES" dirty="0" err="1">
                <a:solidFill>
                  <a:schemeClr val="bg1"/>
                </a:solidFill>
              </a:rPr>
              <a:t>TechLibrary</a:t>
            </a:r>
            <a:r>
              <a:rPr lang="es-ES" dirty="0">
                <a:solidFill>
                  <a:schemeClr val="bg1"/>
                </a:solidFill>
              </a:rPr>
              <a:t>. Puede acceder al sitio web desde el documento Enlaces de referencia.</a:t>
            </a:r>
            <a:endParaRPr lang="en-US" dirty="0">
              <a:solidFill>
                <a:schemeClr val="bg1"/>
              </a:solidFill>
            </a:endParaRPr>
          </a:p>
        </p:txBody>
      </p:sp>
    </p:spTree>
    <p:extLst>
      <p:ext uri="{BB962C8B-B14F-4D97-AF65-F5344CB8AC3E}">
        <p14:creationId xmlns:p14="http://schemas.microsoft.com/office/powerpoint/2010/main" val="100128600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3237</TotalTime>
  <Words>14304</Words>
  <Application>Microsoft Office PowerPoint</Application>
  <PresentationFormat>Widescreen</PresentationFormat>
  <Paragraphs>770</Paragraphs>
  <Slides>67</Slides>
  <Notes>49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67</vt:i4>
      </vt:variant>
    </vt:vector>
  </HeadingPairs>
  <TitlesOfParts>
    <vt:vector size="71" baseType="lpstr">
      <vt:lpstr>Arial</vt:lpstr>
      <vt:lpstr>Bahnschrift SemiBold</vt:lpstr>
      <vt:lpstr>Calibri</vt:lpstr>
      <vt:lpstr>Tema de Office</vt:lpstr>
      <vt:lpstr>Fundamentos del Sistema Operativo Junos</vt:lpstr>
      <vt:lpstr>Diseño y Arquitectura de Junos 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Procesamiento de Tráfico y Evolución de Software en Junos 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Vista General de los Productos de Hardware de Juniper </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Productos de Software de Juniper</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dc:title>
  <dc:creator/>
  <cp:lastModifiedBy>Ramirez, Carlos</cp:lastModifiedBy>
  <cp:revision>34</cp:revision>
  <dcterms:created xsi:type="dcterms:W3CDTF">2022-02-13T05:49:53Z</dcterms:created>
  <dcterms:modified xsi:type="dcterms:W3CDTF">2022-04-27T02:07:05Z</dcterms:modified>
</cp:coreProperties>
</file>